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A50021"/>
    <a:srgbClr val="FF00FF"/>
    <a:srgbClr val="0099FF"/>
    <a:srgbClr val="FF66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C42F6F-C30A-48DF-B791-990BFC1A12FB}" v="8" dt="2022-09-16T00:05:27.6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3132"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rise Todd" userId="27f49abc79698282" providerId="LiveId" clId="{D9C42F6F-C30A-48DF-B791-990BFC1A12FB}"/>
    <pc:docChg chg="undo custSel modSld">
      <pc:chgData name="Sherrise Todd" userId="27f49abc79698282" providerId="LiveId" clId="{D9C42F6F-C30A-48DF-B791-990BFC1A12FB}" dt="2022-09-16T01:25:23.245" v="725" actId="20577"/>
      <pc:docMkLst>
        <pc:docMk/>
      </pc:docMkLst>
      <pc:sldChg chg="addSp modSp mod">
        <pc:chgData name="Sherrise Todd" userId="27f49abc79698282" providerId="LiveId" clId="{D9C42F6F-C30A-48DF-B791-990BFC1A12FB}" dt="2022-09-16T01:25:23.245" v="725" actId="20577"/>
        <pc:sldMkLst>
          <pc:docMk/>
          <pc:sldMk cId="676815840" sldId="256"/>
        </pc:sldMkLst>
        <pc:spChg chg="mod">
          <ac:chgData name="Sherrise Todd" userId="27f49abc79698282" providerId="LiveId" clId="{D9C42F6F-C30A-48DF-B791-990BFC1A12FB}" dt="2022-09-16T01:25:23.245" v="725" actId="20577"/>
          <ac:spMkLst>
            <pc:docMk/>
            <pc:sldMk cId="676815840" sldId="256"/>
            <ac:spMk id="5" creationId="{F95855E2-BCAF-512E-C9EE-8E3630245C50}"/>
          </ac:spMkLst>
        </pc:spChg>
        <pc:spChg chg="mod">
          <ac:chgData name="Sherrise Todd" userId="27f49abc79698282" providerId="LiveId" clId="{D9C42F6F-C30A-48DF-B791-990BFC1A12FB}" dt="2022-08-31T09:19:50.920" v="369" actId="164"/>
          <ac:spMkLst>
            <pc:docMk/>
            <pc:sldMk cId="676815840" sldId="256"/>
            <ac:spMk id="12" creationId="{025C553D-3D9A-0110-92AE-6BC7290215AB}"/>
          </ac:spMkLst>
        </pc:spChg>
        <pc:spChg chg="mod">
          <ac:chgData name="Sherrise Todd" userId="27f49abc79698282" providerId="LiveId" clId="{D9C42F6F-C30A-48DF-B791-990BFC1A12FB}" dt="2022-08-31T09:19:50.920" v="369" actId="164"/>
          <ac:spMkLst>
            <pc:docMk/>
            <pc:sldMk cId="676815840" sldId="256"/>
            <ac:spMk id="13" creationId="{4DF98BC3-0F5D-50F7-F86F-03512AABC31B}"/>
          </ac:spMkLst>
        </pc:spChg>
        <pc:spChg chg="mod">
          <ac:chgData name="Sherrise Todd" userId="27f49abc79698282" providerId="LiveId" clId="{D9C42F6F-C30A-48DF-B791-990BFC1A12FB}" dt="2022-08-31T09:19:50.920" v="369" actId="164"/>
          <ac:spMkLst>
            <pc:docMk/>
            <pc:sldMk cId="676815840" sldId="256"/>
            <ac:spMk id="17" creationId="{5E18ACA6-D4F2-E7E2-A094-FDAB310AC6B5}"/>
          </ac:spMkLst>
        </pc:spChg>
        <pc:spChg chg="mod">
          <ac:chgData name="Sherrise Todd" userId="27f49abc79698282" providerId="LiveId" clId="{D9C42F6F-C30A-48DF-B791-990BFC1A12FB}" dt="2022-08-31T09:19:50.920" v="369" actId="164"/>
          <ac:spMkLst>
            <pc:docMk/>
            <pc:sldMk cId="676815840" sldId="256"/>
            <ac:spMk id="18" creationId="{48CCCDFD-2811-53DA-42F2-09D747938DC5}"/>
          </ac:spMkLst>
        </pc:spChg>
        <pc:spChg chg="mod">
          <ac:chgData name="Sherrise Todd" userId="27f49abc79698282" providerId="LiveId" clId="{D9C42F6F-C30A-48DF-B791-990BFC1A12FB}" dt="2022-09-13T06:44:55.315" v="450" actId="20577"/>
          <ac:spMkLst>
            <pc:docMk/>
            <pc:sldMk cId="676815840" sldId="256"/>
            <ac:spMk id="19" creationId="{0A769E3F-ACC4-28F0-3349-E2D1442536B0}"/>
          </ac:spMkLst>
        </pc:spChg>
        <pc:spChg chg="mod">
          <ac:chgData name="Sherrise Todd" userId="27f49abc79698282" providerId="LiveId" clId="{D9C42F6F-C30A-48DF-B791-990BFC1A12FB}" dt="2022-08-31T09:19:50.920" v="369" actId="164"/>
          <ac:spMkLst>
            <pc:docMk/>
            <pc:sldMk cId="676815840" sldId="256"/>
            <ac:spMk id="20" creationId="{44483BF0-584F-ED03-20FE-AAD0C12CE41E}"/>
          </ac:spMkLst>
        </pc:spChg>
        <pc:spChg chg="mod">
          <ac:chgData name="Sherrise Todd" userId="27f49abc79698282" providerId="LiveId" clId="{D9C42F6F-C30A-48DF-B791-990BFC1A12FB}" dt="2022-08-31T09:19:50.920" v="369" actId="164"/>
          <ac:spMkLst>
            <pc:docMk/>
            <pc:sldMk cId="676815840" sldId="256"/>
            <ac:spMk id="21" creationId="{CB692468-DE57-7629-40CD-D3BD2CDF28A8}"/>
          </ac:spMkLst>
        </pc:spChg>
        <pc:spChg chg="mod">
          <ac:chgData name="Sherrise Todd" userId="27f49abc79698282" providerId="LiveId" clId="{D9C42F6F-C30A-48DF-B791-990BFC1A12FB}" dt="2022-08-31T09:19:50.920" v="369" actId="164"/>
          <ac:spMkLst>
            <pc:docMk/>
            <pc:sldMk cId="676815840" sldId="256"/>
            <ac:spMk id="22" creationId="{4639540C-8B69-CC74-2560-776592A5C4F7}"/>
          </ac:spMkLst>
        </pc:spChg>
        <pc:spChg chg="mod">
          <ac:chgData name="Sherrise Todd" userId="27f49abc79698282" providerId="LiveId" clId="{D9C42F6F-C30A-48DF-B791-990BFC1A12FB}" dt="2022-08-31T09:19:50.920" v="369" actId="164"/>
          <ac:spMkLst>
            <pc:docMk/>
            <pc:sldMk cId="676815840" sldId="256"/>
            <ac:spMk id="61" creationId="{ECB6E3EA-BB63-42C5-AA01-EB9CD894F3DB}"/>
          </ac:spMkLst>
        </pc:spChg>
        <pc:spChg chg="mod">
          <ac:chgData name="Sherrise Todd" userId="27f49abc79698282" providerId="LiveId" clId="{D9C42F6F-C30A-48DF-B791-990BFC1A12FB}" dt="2022-09-02T08:37:57.021" v="386" actId="20577"/>
          <ac:spMkLst>
            <pc:docMk/>
            <pc:sldMk cId="676815840" sldId="256"/>
            <ac:spMk id="63" creationId="{95E9D037-B891-D838-08F4-7D3AD2A75D60}"/>
          </ac:spMkLst>
        </pc:spChg>
        <pc:spChg chg="mod">
          <ac:chgData name="Sherrise Todd" userId="27f49abc79698282" providerId="LiveId" clId="{D9C42F6F-C30A-48DF-B791-990BFC1A12FB}" dt="2022-09-16T00:10:55.714" v="717" actId="20577"/>
          <ac:spMkLst>
            <pc:docMk/>
            <pc:sldMk cId="676815840" sldId="256"/>
            <ac:spMk id="64" creationId="{6559A98E-C760-2A1B-B6D4-7BB62FD935C1}"/>
          </ac:spMkLst>
        </pc:spChg>
        <pc:spChg chg="mod">
          <ac:chgData name="Sherrise Todd" userId="27f49abc79698282" providerId="LiveId" clId="{D9C42F6F-C30A-48DF-B791-990BFC1A12FB}" dt="2022-08-31T09:19:50.920" v="369" actId="164"/>
          <ac:spMkLst>
            <pc:docMk/>
            <pc:sldMk cId="676815840" sldId="256"/>
            <ac:spMk id="65" creationId="{D4167EE0-7CB0-E342-6F73-66ACC8FA7DC9}"/>
          </ac:spMkLst>
        </pc:spChg>
        <pc:spChg chg="mod">
          <ac:chgData name="Sherrise Todd" userId="27f49abc79698282" providerId="LiveId" clId="{D9C42F6F-C30A-48DF-B791-990BFC1A12FB}" dt="2022-08-31T09:19:50.920" v="369" actId="164"/>
          <ac:spMkLst>
            <pc:docMk/>
            <pc:sldMk cId="676815840" sldId="256"/>
            <ac:spMk id="66" creationId="{F5921907-C878-3107-7001-1B397D7470A6}"/>
          </ac:spMkLst>
        </pc:spChg>
        <pc:spChg chg="mod">
          <ac:chgData name="Sherrise Todd" userId="27f49abc79698282" providerId="LiveId" clId="{D9C42F6F-C30A-48DF-B791-990BFC1A12FB}" dt="2022-09-13T06:39:32.818" v="392" actId="20577"/>
          <ac:spMkLst>
            <pc:docMk/>
            <pc:sldMk cId="676815840" sldId="256"/>
            <ac:spMk id="72" creationId="{B76F0F0D-A655-2B6E-B1B2-582C111EE4F4}"/>
          </ac:spMkLst>
        </pc:spChg>
        <pc:spChg chg="mod">
          <ac:chgData name="Sherrise Todd" userId="27f49abc79698282" providerId="LiveId" clId="{D9C42F6F-C30A-48DF-B791-990BFC1A12FB}" dt="2022-08-31T09:19:50.920" v="369" actId="164"/>
          <ac:spMkLst>
            <pc:docMk/>
            <pc:sldMk cId="676815840" sldId="256"/>
            <ac:spMk id="73" creationId="{C31FF1A1-2562-0293-0C06-B655C778E830}"/>
          </ac:spMkLst>
        </pc:spChg>
        <pc:grpChg chg="add mod">
          <ac:chgData name="Sherrise Todd" userId="27f49abc79698282" providerId="LiveId" clId="{D9C42F6F-C30A-48DF-B791-990BFC1A12FB}" dt="2022-08-31T09:19:50.920" v="369" actId="164"/>
          <ac:grpSpMkLst>
            <pc:docMk/>
            <pc:sldMk cId="676815840" sldId="256"/>
            <ac:grpSpMk id="2" creationId="{E51499CA-6837-9BEB-1750-F61DA54CDA86}"/>
          </ac:grpSpMkLst>
        </pc:grpChg>
        <pc:picChg chg="mod">
          <ac:chgData name="Sherrise Todd" userId="27f49abc79698282" providerId="LiveId" clId="{D9C42F6F-C30A-48DF-B791-990BFC1A12FB}" dt="2022-08-31T09:19:50.920" v="369" actId="164"/>
          <ac:picMkLst>
            <pc:docMk/>
            <pc:sldMk cId="676815840" sldId="256"/>
            <ac:picMk id="74" creationId="{2ADFB338-C552-9CC3-1228-6C8AFAA2DB67}"/>
          </ac:picMkLst>
        </pc:picChg>
      </pc:sldChg>
      <pc:sldChg chg="addSp delSp modSp mod">
        <pc:chgData name="Sherrise Todd" userId="27f49abc79698282" providerId="LiveId" clId="{D9C42F6F-C30A-48DF-B791-990BFC1A12FB}" dt="2022-09-16T01:18:19.140" v="723" actId="20577"/>
        <pc:sldMkLst>
          <pc:docMk/>
          <pc:sldMk cId="2188317353" sldId="257"/>
        </pc:sldMkLst>
        <pc:spChg chg="mod topLvl">
          <ac:chgData name="Sherrise Todd" userId="27f49abc79698282" providerId="LiveId" clId="{D9C42F6F-C30A-48DF-B791-990BFC1A12FB}" dt="2022-09-15T23:58:07.254" v="457" actId="207"/>
          <ac:spMkLst>
            <pc:docMk/>
            <pc:sldMk cId="2188317353" sldId="257"/>
            <ac:spMk id="2" creationId="{3CB273DA-CBD5-3FF3-BE43-47F9D83BB736}"/>
          </ac:spMkLst>
        </pc:spChg>
        <pc:spChg chg="mod topLvl">
          <ac:chgData name="Sherrise Todd" userId="27f49abc79698282" providerId="LiveId" clId="{D9C42F6F-C30A-48DF-B791-990BFC1A12FB}" dt="2022-09-15T23:57:50.015" v="455" actId="165"/>
          <ac:spMkLst>
            <pc:docMk/>
            <pc:sldMk cId="2188317353" sldId="257"/>
            <ac:spMk id="3" creationId="{3F3CE38D-53FB-AA10-55E9-609090723D0E}"/>
          </ac:spMkLst>
        </pc:spChg>
        <pc:spChg chg="mod topLvl">
          <ac:chgData name="Sherrise Todd" userId="27f49abc79698282" providerId="LiveId" clId="{D9C42F6F-C30A-48DF-B791-990BFC1A12FB}" dt="2022-09-15T23:57:50.015" v="455" actId="165"/>
          <ac:spMkLst>
            <pc:docMk/>
            <pc:sldMk cId="2188317353" sldId="257"/>
            <ac:spMk id="4" creationId="{00BC5BB7-04DF-5E6B-4C24-5A3F5535F8B2}"/>
          </ac:spMkLst>
        </pc:spChg>
        <pc:spChg chg="mod topLvl">
          <ac:chgData name="Sherrise Todd" userId="27f49abc79698282" providerId="LiveId" clId="{D9C42F6F-C30A-48DF-B791-990BFC1A12FB}" dt="2022-09-16T00:05:49.921" v="666" actId="20577"/>
          <ac:spMkLst>
            <pc:docMk/>
            <pc:sldMk cId="2188317353" sldId="257"/>
            <ac:spMk id="9" creationId="{60234C63-DB6A-0875-79B0-BBF4E0D05915}"/>
          </ac:spMkLst>
        </pc:spChg>
        <pc:spChg chg="mod topLvl">
          <ac:chgData name="Sherrise Todd" userId="27f49abc79698282" providerId="LiveId" clId="{D9C42F6F-C30A-48DF-B791-990BFC1A12FB}" dt="2022-09-15T23:57:50.015" v="455" actId="165"/>
          <ac:spMkLst>
            <pc:docMk/>
            <pc:sldMk cId="2188317353" sldId="257"/>
            <ac:spMk id="10" creationId="{2C027494-09F8-8302-6321-724D363249C2}"/>
          </ac:spMkLst>
        </pc:spChg>
        <pc:spChg chg="mod topLvl">
          <ac:chgData name="Sherrise Todd" userId="27f49abc79698282" providerId="LiveId" clId="{D9C42F6F-C30A-48DF-B791-990BFC1A12FB}" dt="2022-09-16T00:02:46.162" v="579" actId="14100"/>
          <ac:spMkLst>
            <pc:docMk/>
            <pc:sldMk cId="2188317353" sldId="257"/>
            <ac:spMk id="11" creationId="{A3384FAD-B0D9-F9CA-B626-366E1CB1098B}"/>
          </ac:spMkLst>
        </pc:spChg>
        <pc:spChg chg="del">
          <ac:chgData name="Sherrise Todd" userId="27f49abc79698282" providerId="LiveId" clId="{D9C42F6F-C30A-48DF-B791-990BFC1A12FB}" dt="2022-08-31T01:42:15.547" v="0" actId="478"/>
          <ac:spMkLst>
            <pc:docMk/>
            <pc:sldMk cId="2188317353" sldId="257"/>
            <ac:spMk id="12" creationId="{07C41B69-8F9E-85E3-9A5C-677671F9B52B}"/>
          </ac:spMkLst>
        </pc:spChg>
        <pc:spChg chg="mod topLvl">
          <ac:chgData name="Sherrise Todd" userId="27f49abc79698282" providerId="LiveId" clId="{D9C42F6F-C30A-48DF-B791-990BFC1A12FB}" dt="2022-09-16T00:07:27.994" v="708" actId="20577"/>
          <ac:spMkLst>
            <pc:docMk/>
            <pc:sldMk cId="2188317353" sldId="257"/>
            <ac:spMk id="13" creationId="{35836540-F8BE-67DC-FCBE-C4BB6D3A0CCF}"/>
          </ac:spMkLst>
        </pc:spChg>
        <pc:spChg chg="mod topLvl">
          <ac:chgData name="Sherrise Todd" userId="27f49abc79698282" providerId="LiveId" clId="{D9C42F6F-C30A-48DF-B791-990BFC1A12FB}" dt="2022-09-16T00:07:00.607" v="675" actId="1036"/>
          <ac:spMkLst>
            <pc:docMk/>
            <pc:sldMk cId="2188317353" sldId="257"/>
            <ac:spMk id="15" creationId="{B71D23DB-4603-29B6-6C34-54CB1750C757}"/>
          </ac:spMkLst>
        </pc:spChg>
        <pc:spChg chg="mod topLvl">
          <ac:chgData name="Sherrise Todd" userId="27f49abc79698282" providerId="LiveId" clId="{D9C42F6F-C30A-48DF-B791-990BFC1A12FB}" dt="2022-09-15T23:57:59.952" v="456" actId="207"/>
          <ac:spMkLst>
            <pc:docMk/>
            <pc:sldMk cId="2188317353" sldId="257"/>
            <ac:spMk id="17" creationId="{45D705BF-33AA-212E-4796-FC5CC7F1357D}"/>
          </ac:spMkLst>
        </pc:spChg>
        <pc:spChg chg="add del mod topLvl">
          <ac:chgData name="Sherrise Todd" userId="27f49abc79698282" providerId="LiveId" clId="{D9C42F6F-C30A-48DF-B791-990BFC1A12FB}" dt="2022-09-15T23:57:50.015" v="455" actId="165"/>
          <ac:spMkLst>
            <pc:docMk/>
            <pc:sldMk cId="2188317353" sldId="257"/>
            <ac:spMk id="19" creationId="{896BA413-94AE-66DB-BAE4-48B5EA23EC58}"/>
          </ac:spMkLst>
        </pc:spChg>
        <pc:spChg chg="mod topLvl">
          <ac:chgData name="Sherrise Todd" userId="27f49abc79698282" providerId="LiveId" clId="{D9C42F6F-C30A-48DF-B791-990BFC1A12FB}" dt="2022-09-15T23:57:50.015" v="455" actId="165"/>
          <ac:spMkLst>
            <pc:docMk/>
            <pc:sldMk cId="2188317353" sldId="257"/>
            <ac:spMk id="20" creationId="{A7EE83B9-8D62-81B0-F633-41B12A50AB4E}"/>
          </ac:spMkLst>
        </pc:spChg>
        <pc:spChg chg="del">
          <ac:chgData name="Sherrise Todd" userId="27f49abc79698282" providerId="LiveId" clId="{D9C42F6F-C30A-48DF-B791-990BFC1A12FB}" dt="2022-08-31T02:28:13.260" v="213" actId="478"/>
          <ac:spMkLst>
            <pc:docMk/>
            <pc:sldMk cId="2188317353" sldId="257"/>
            <ac:spMk id="21" creationId="{AFF84847-5762-4469-2AAA-E93A0907F251}"/>
          </ac:spMkLst>
        </pc:spChg>
        <pc:spChg chg="mod topLvl">
          <ac:chgData name="Sherrise Todd" userId="27f49abc79698282" providerId="LiveId" clId="{D9C42F6F-C30A-48DF-B791-990BFC1A12FB}" dt="2022-09-16T01:18:19.140" v="723" actId="20577"/>
          <ac:spMkLst>
            <pc:docMk/>
            <pc:sldMk cId="2188317353" sldId="257"/>
            <ac:spMk id="25" creationId="{0E696C93-5D32-7213-46B8-69E8DBDA78D2}"/>
          </ac:spMkLst>
        </pc:spChg>
        <pc:spChg chg="mod topLvl">
          <ac:chgData name="Sherrise Todd" userId="27f49abc79698282" providerId="LiveId" clId="{D9C42F6F-C30A-48DF-B791-990BFC1A12FB}" dt="2022-09-15T23:57:50.015" v="455" actId="165"/>
          <ac:spMkLst>
            <pc:docMk/>
            <pc:sldMk cId="2188317353" sldId="257"/>
            <ac:spMk id="26" creationId="{7BF4DAB8-5A18-817E-5AB7-7524BB526F66}"/>
          </ac:spMkLst>
        </pc:spChg>
        <pc:spChg chg="mod topLvl">
          <ac:chgData name="Sherrise Todd" userId="27f49abc79698282" providerId="LiveId" clId="{D9C42F6F-C30A-48DF-B791-990BFC1A12FB}" dt="2022-09-16T00:03:15.056" v="583" actId="14100"/>
          <ac:spMkLst>
            <pc:docMk/>
            <pc:sldMk cId="2188317353" sldId="257"/>
            <ac:spMk id="27" creationId="{B14B97B1-AA39-9921-C122-23B186FCB7B9}"/>
          </ac:spMkLst>
        </pc:spChg>
        <pc:spChg chg="mod topLvl">
          <ac:chgData name="Sherrise Todd" userId="27f49abc79698282" providerId="LiveId" clId="{D9C42F6F-C30A-48DF-B791-990BFC1A12FB}" dt="2022-09-16T00:04:24.282" v="605" actId="1036"/>
          <ac:spMkLst>
            <pc:docMk/>
            <pc:sldMk cId="2188317353" sldId="257"/>
            <ac:spMk id="28" creationId="{90889DFE-A0DF-1576-1C52-6B525AE37386}"/>
          </ac:spMkLst>
        </pc:spChg>
        <pc:spChg chg="mod topLvl">
          <ac:chgData name="Sherrise Todd" userId="27f49abc79698282" providerId="LiveId" clId="{D9C42F6F-C30A-48DF-B791-990BFC1A12FB}" dt="2022-09-15T23:57:50.015" v="455" actId="165"/>
          <ac:spMkLst>
            <pc:docMk/>
            <pc:sldMk cId="2188317353" sldId="257"/>
            <ac:spMk id="29" creationId="{93226A84-2A3E-FD60-4DA9-A17E83AE1E8C}"/>
          </ac:spMkLst>
        </pc:spChg>
        <pc:spChg chg="mod topLvl">
          <ac:chgData name="Sherrise Todd" userId="27f49abc79698282" providerId="LiveId" clId="{D9C42F6F-C30A-48DF-B791-990BFC1A12FB}" dt="2022-09-15T23:57:50.015" v="455" actId="165"/>
          <ac:spMkLst>
            <pc:docMk/>
            <pc:sldMk cId="2188317353" sldId="257"/>
            <ac:spMk id="32" creationId="{91C7B2CE-92E7-F72F-335B-540A485D41EF}"/>
          </ac:spMkLst>
        </pc:spChg>
        <pc:spChg chg="mod topLvl">
          <ac:chgData name="Sherrise Todd" userId="27f49abc79698282" providerId="LiveId" clId="{D9C42F6F-C30A-48DF-B791-990BFC1A12FB}" dt="2022-09-15T23:58:30.943" v="461" actId="207"/>
          <ac:spMkLst>
            <pc:docMk/>
            <pc:sldMk cId="2188317353" sldId="257"/>
            <ac:spMk id="33" creationId="{25B264F7-D5FF-C0D8-64B3-A7F441A69339}"/>
          </ac:spMkLst>
        </pc:spChg>
        <pc:grpChg chg="add del mod">
          <ac:chgData name="Sherrise Todd" userId="27f49abc79698282" providerId="LiveId" clId="{D9C42F6F-C30A-48DF-B791-990BFC1A12FB}" dt="2022-09-15T23:57:50.015" v="455" actId="165"/>
          <ac:grpSpMkLst>
            <pc:docMk/>
            <pc:sldMk cId="2188317353" sldId="257"/>
            <ac:grpSpMk id="5" creationId="{949B01AC-9C04-CFB1-7264-868F341CC0DD}"/>
          </ac:grpSpMkLst>
        </pc:grpChg>
        <pc:picChg chg="mod topLvl">
          <ac:chgData name="Sherrise Todd" userId="27f49abc79698282" providerId="LiveId" clId="{D9C42F6F-C30A-48DF-B791-990BFC1A12FB}" dt="2022-09-15T23:57:50.015" v="455" actId="165"/>
          <ac:picMkLst>
            <pc:docMk/>
            <pc:sldMk cId="2188317353" sldId="257"/>
            <ac:picMk id="24" creationId="{70E7FFFC-1A17-256D-1390-C37B8C5A601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7A47B2-7CE8-49E9-B364-7EA6DD04E5E0}" type="datetimeFigureOut">
              <a:rPr lang="en-AU" smtClean="0"/>
              <a:t>16/09/2022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2046372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7A47B2-7CE8-49E9-B364-7EA6DD04E5E0}" type="datetimeFigureOut">
              <a:rPr lang="en-AU" smtClean="0"/>
              <a:t>16/09/2022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321416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7A47B2-7CE8-49E9-B364-7EA6DD04E5E0}" type="datetimeFigureOut">
              <a:rPr lang="en-AU" smtClean="0"/>
              <a:t>16/09/2022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425530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7A47B2-7CE8-49E9-B364-7EA6DD04E5E0}" type="datetimeFigureOut">
              <a:rPr lang="en-AU" smtClean="0"/>
              <a:t>16/09/2022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261372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7A47B2-7CE8-49E9-B364-7EA6DD04E5E0}" type="datetimeFigureOut">
              <a:rPr lang="en-AU" smtClean="0"/>
              <a:t>16/09/2022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224894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7A47B2-7CE8-49E9-B364-7EA6DD04E5E0}" type="datetimeFigureOut">
              <a:rPr lang="en-AU" smtClean="0"/>
              <a:t>16/09/2022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3292549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7A47B2-7CE8-49E9-B364-7EA6DD04E5E0}" type="datetimeFigureOut">
              <a:rPr lang="en-AU" smtClean="0"/>
              <a:t>16/09/2022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3693714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7A47B2-7CE8-49E9-B364-7EA6DD04E5E0}" type="datetimeFigureOut">
              <a:rPr lang="en-AU" smtClean="0"/>
              <a:t>16/09/2022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417727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A47B2-7CE8-49E9-B364-7EA6DD04E5E0}" type="datetimeFigureOut">
              <a:rPr lang="en-AU" smtClean="0"/>
              <a:t>16/09/2022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340521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57A47B2-7CE8-49E9-B364-7EA6DD04E5E0}" type="datetimeFigureOut">
              <a:rPr lang="en-AU" smtClean="0"/>
              <a:t>16/09/2022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250767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57A47B2-7CE8-49E9-B364-7EA6DD04E5E0}" type="datetimeFigureOut">
              <a:rPr lang="en-AU" smtClean="0"/>
              <a:t>16/09/2022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DD7A8D8-08EC-4C2D-BBC0-0140E3FBADED}" type="slidenum">
              <a:rPr lang="en-AU" smtClean="0"/>
              <a:t>‹#›</a:t>
            </a:fld>
            <a:endParaRPr lang="en-AU"/>
          </a:p>
        </p:txBody>
      </p:sp>
    </p:spTree>
    <p:extLst>
      <p:ext uri="{BB962C8B-B14F-4D97-AF65-F5344CB8AC3E}">
        <p14:creationId xmlns:p14="http://schemas.microsoft.com/office/powerpoint/2010/main" val="360369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7A47B2-7CE8-49E9-B364-7EA6DD04E5E0}" type="datetimeFigureOut">
              <a:rPr lang="en-AU" smtClean="0"/>
              <a:t>16/09/2022</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DD7A8D8-08EC-4C2D-BBC0-0140E3FBADED}" type="slidenum">
              <a:rPr lang="en-AU" smtClean="0"/>
              <a:t>‹#›</a:t>
            </a:fld>
            <a:endParaRPr lang="en-AU"/>
          </a:p>
        </p:txBody>
      </p:sp>
    </p:spTree>
    <p:extLst>
      <p:ext uri="{BB962C8B-B14F-4D97-AF65-F5344CB8AC3E}">
        <p14:creationId xmlns:p14="http://schemas.microsoft.com/office/powerpoint/2010/main" val="31222778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baysideburgerbar.com.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51499CA-6837-9BEB-1750-F61DA54CDA86}"/>
              </a:ext>
            </a:extLst>
          </p:cNvPr>
          <p:cNvGrpSpPr/>
          <p:nvPr/>
        </p:nvGrpSpPr>
        <p:grpSpPr>
          <a:xfrm>
            <a:off x="0" y="-52991"/>
            <a:ext cx="6951865" cy="9915101"/>
            <a:chOff x="0" y="-52991"/>
            <a:chExt cx="6951865" cy="9915101"/>
          </a:xfrm>
        </p:grpSpPr>
        <p:sp>
          <p:nvSpPr>
            <p:cNvPr id="63" name="TextBox 62">
              <a:extLst>
                <a:ext uri="{FF2B5EF4-FFF2-40B4-BE49-F238E27FC236}">
                  <a16:creationId xmlns:a16="http://schemas.microsoft.com/office/drawing/2014/main" id="{95E9D037-B891-D838-08F4-7D3AD2A75D60}"/>
                </a:ext>
              </a:extLst>
            </p:cNvPr>
            <p:cNvSpPr txBox="1"/>
            <p:nvPr/>
          </p:nvSpPr>
          <p:spPr>
            <a:xfrm>
              <a:off x="3617022" y="4395968"/>
              <a:ext cx="3145725" cy="4033861"/>
            </a:xfrm>
            <a:prstGeom prst="rect">
              <a:avLst/>
            </a:prstGeom>
            <a:noFill/>
          </p:spPr>
          <p:txBody>
            <a:bodyPr wrap="square">
              <a:spAutoFit/>
            </a:bodyPr>
            <a:lstStyle/>
            <a:p>
              <a:pPr defTabSz="874514" eaLnBrk="0" fontAlgn="base" hangingPunct="0">
                <a:spcBef>
                  <a:spcPct val="0"/>
                </a:spcBef>
                <a:spcAft>
                  <a:spcPct val="0"/>
                </a:spcAft>
                <a:tabLst>
                  <a:tab pos="1524000" algn="l"/>
                  <a:tab pos="1528763" algn="l"/>
                  <a:tab pos="2695575" algn="l"/>
                </a:tabLst>
              </a:pPr>
              <a:r>
                <a:rPr lang="en-AU" altLang="en-US" sz="2000" dirty="0">
                  <a:solidFill>
                    <a:srgbClr val="C00000"/>
                  </a:solidFill>
                  <a:latin typeface="Neonblitz" panose="02000500000000000000" pitchFamily="2" charset="0"/>
                </a:rPr>
                <a:t>Fries and sides</a:t>
              </a:r>
            </a:p>
            <a:p>
              <a:pPr defTabSz="762000" eaLnBrk="0" fontAlgn="base" hangingPunct="0">
                <a:spcBef>
                  <a:spcPct val="0"/>
                </a:spcBef>
                <a:spcAft>
                  <a:spcPct val="0"/>
                </a:spcAft>
                <a:tabLst>
                  <a:tab pos="1524000" algn="l"/>
                  <a:tab pos="1528763" algn="l"/>
                  <a:tab pos="2959100" algn="r"/>
                </a:tabLst>
              </a:pPr>
              <a:r>
                <a:rPr lang="en-AU" altLang="en-US" sz="1600" dirty="0">
                  <a:solidFill>
                    <a:srgbClr val="000000"/>
                  </a:solidFill>
                  <a:latin typeface="Dancing Donuts NF" panose="02010706020802020504" pitchFamily="2" charset="0"/>
                </a:rPr>
                <a:t>Fries</a:t>
              </a:r>
              <a:r>
                <a:rPr lang="en-AU" altLang="en-US" sz="1138" dirty="0">
                  <a:solidFill>
                    <a:srgbClr val="000000"/>
                  </a:solidFill>
                  <a:latin typeface="Messages" pitchFamily="2" charset="0"/>
                </a:rPr>
                <a:t>	</a:t>
              </a:r>
              <a:r>
                <a:rPr lang="en-AU" altLang="en-US" sz="1138" dirty="0">
                  <a:solidFill>
                    <a:srgbClr val="000000"/>
                  </a:solidFill>
                  <a:latin typeface="Tox Typewriter" panose="02000500000000000000" pitchFamily="2" charset="0"/>
                </a:rPr>
                <a:t> </a:t>
              </a:r>
              <a:r>
                <a:rPr lang="en-AU" altLang="en-US" sz="1100" dirty="0">
                  <a:solidFill>
                    <a:srgbClr val="000000"/>
                  </a:solidFill>
                  <a:latin typeface="Tox Typewriter" panose="02000500000000000000" pitchFamily="2" charset="0"/>
                </a:rPr>
                <a:t>S $5    M $7    Bowl $10</a:t>
              </a:r>
              <a:endParaRPr lang="en-AU" altLang="en-US" sz="1100" dirty="0">
                <a:solidFill>
                  <a:srgbClr val="000000"/>
                </a:solidFill>
                <a:latin typeface="Messages" pitchFamily="2" charset="0"/>
              </a:endParaRPr>
            </a:p>
            <a:p>
              <a:pPr defTabSz="800993" eaLnBrk="0" fontAlgn="base" hangingPunct="0">
                <a:spcBef>
                  <a:spcPct val="0"/>
                </a:spcBef>
                <a:spcAft>
                  <a:spcPct val="0"/>
                </a:spcAft>
                <a:tabLst>
                  <a:tab pos="1524000" algn="l"/>
                  <a:tab pos="1528763" algn="l"/>
                  <a:tab pos="2959100" algn="r"/>
                </a:tabLst>
              </a:pPr>
              <a:r>
                <a:rPr lang="en-AU" altLang="en-US" sz="1000" dirty="0">
                  <a:solidFill>
                    <a:srgbClr val="000000"/>
                  </a:solidFill>
                  <a:latin typeface="Tox Typewriter" panose="02000500000000000000" pitchFamily="2" charset="0"/>
                </a:rPr>
                <a:t>Crispy with Bayside salt blend</a:t>
              </a:r>
              <a:r>
                <a:rPr lang="en-AU" altLang="en-US" sz="400" dirty="0">
                  <a:solidFill>
                    <a:srgbClr val="000000"/>
                  </a:solidFill>
                  <a:latin typeface="Tox Typewriter" panose="02000500000000000000" pitchFamily="2" charset="0"/>
                </a:rPr>
                <a:t>	</a:t>
              </a:r>
            </a:p>
            <a:p>
              <a:pPr defTabSz="800993" eaLnBrk="0" fontAlgn="base" hangingPunct="0">
                <a:spcBef>
                  <a:spcPct val="0"/>
                </a:spcBef>
                <a:spcAft>
                  <a:spcPct val="0"/>
                </a:spcAft>
                <a:tabLst>
                  <a:tab pos="1524000" algn="l"/>
                  <a:tab pos="1528763" algn="l"/>
                  <a:tab pos="2959100" algn="r"/>
                </a:tabLst>
              </a:pPr>
              <a:endParaRPr lang="en-AU" altLang="en-US" sz="400" dirty="0">
                <a:solidFill>
                  <a:srgbClr val="000000"/>
                </a:solidFill>
                <a:latin typeface="Tox Typewriter" panose="02000500000000000000" pitchFamily="2" charset="0"/>
              </a:endParaRPr>
            </a:p>
            <a:p>
              <a:pPr defTabSz="800993" eaLnBrk="0" fontAlgn="base" hangingPunct="0">
                <a:spcBef>
                  <a:spcPct val="0"/>
                </a:spcBef>
                <a:spcAft>
                  <a:spcPct val="0"/>
                </a:spcAft>
                <a:tabLst>
                  <a:tab pos="1524000" algn="l"/>
                  <a:tab pos="1528763" algn="l"/>
                  <a:tab pos="2959100" algn="r"/>
                </a:tabLst>
              </a:pPr>
              <a:r>
                <a:rPr lang="en-AU" altLang="en-US" sz="1600" dirty="0">
                  <a:solidFill>
                    <a:srgbClr val="000000"/>
                  </a:solidFill>
                  <a:latin typeface="Dancing Donuts NF" panose="02010706020802020504" pitchFamily="2" charset="0"/>
                </a:rPr>
                <a:t>Loaded</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Fries</a:t>
              </a:r>
              <a:r>
                <a:rPr lang="en-AU" altLang="en-US" sz="1138" dirty="0">
                  <a:solidFill>
                    <a:srgbClr val="000000"/>
                  </a:solidFill>
                  <a:latin typeface="Messages" pitchFamily="2" charset="0"/>
                </a:rPr>
                <a:t>	</a:t>
              </a:r>
              <a:r>
                <a:rPr lang="en-AU" altLang="en-US" sz="1138" dirty="0">
                  <a:solidFill>
                    <a:srgbClr val="000000"/>
                  </a:solidFill>
                  <a:latin typeface="Tox Typewriter" panose="02000500000000000000" pitchFamily="2" charset="0"/>
                </a:rPr>
                <a:t>		$14</a:t>
              </a:r>
            </a:p>
            <a:p>
              <a:pPr defTabSz="688975" eaLnBrk="0" fontAlgn="base" hangingPunct="0">
                <a:spcBef>
                  <a:spcPct val="0"/>
                </a:spcBef>
                <a:spcAft>
                  <a:spcPct val="0"/>
                </a:spcAft>
                <a:tabLst>
                  <a:tab pos="1524000" algn="l"/>
                  <a:tab pos="1528763" algn="l"/>
                  <a:tab pos="2959100" algn="r"/>
                </a:tabLst>
              </a:pPr>
              <a:r>
                <a:rPr lang="en-AU" altLang="en-US" sz="1000" dirty="0">
                  <a:solidFill>
                    <a:srgbClr val="000000"/>
                  </a:solidFill>
                  <a:latin typeface="Tox Typewriter" panose="02000500000000000000" pitchFamily="2" charset="0"/>
                </a:rPr>
                <a:t>Bowl of fries with cheese, salsa, aioli, sweet chili sauce and Franks hot sauce.	Add bacon +$2</a:t>
              </a:r>
              <a:endParaRPr lang="en-AU" altLang="en-US" sz="400" dirty="0">
                <a:solidFill>
                  <a:srgbClr val="000000"/>
                </a:solidFill>
                <a:latin typeface="Tox Typewriter" panose="02000500000000000000" pitchFamily="2" charset="0"/>
              </a:endParaRPr>
            </a:p>
            <a:p>
              <a:pPr defTabSz="800993" eaLnBrk="0" fontAlgn="base" hangingPunct="0">
                <a:spcBef>
                  <a:spcPct val="0"/>
                </a:spcBef>
                <a:spcAft>
                  <a:spcPct val="0"/>
                </a:spcAft>
                <a:tabLst>
                  <a:tab pos="1524000" algn="l"/>
                  <a:tab pos="1528763" algn="l"/>
                  <a:tab pos="2959100" algn="r"/>
                </a:tabLst>
              </a:pPr>
              <a:r>
                <a:rPr lang="en-AU" altLang="en-US" sz="1600" dirty="0" err="1">
                  <a:solidFill>
                    <a:srgbClr val="000000"/>
                  </a:solidFill>
                  <a:latin typeface="Dancing Donuts NF" panose="02010706020802020504" pitchFamily="2" charset="0"/>
                </a:rPr>
                <a:t>Jalepeno</a:t>
              </a:r>
              <a:r>
                <a:rPr lang="en-AU" altLang="en-US" dirty="0">
                  <a:solidFill>
                    <a:srgbClr val="000000"/>
                  </a:solidFill>
                  <a:latin typeface="Dancing Donuts NF" panose="02010706020802020504" pitchFamily="2" charset="0"/>
                </a:rPr>
                <a:t> </a:t>
              </a:r>
              <a:r>
                <a:rPr lang="en-AU" altLang="en-US" sz="1600" dirty="0">
                  <a:solidFill>
                    <a:srgbClr val="000000"/>
                  </a:solidFill>
                  <a:latin typeface="Dancing Donuts NF" panose="02010706020802020504" pitchFamily="2" charset="0"/>
                </a:rPr>
                <a:t>Bites</a:t>
              </a:r>
              <a:r>
                <a:rPr lang="en-AU" altLang="en-US" sz="1100" dirty="0">
                  <a:solidFill>
                    <a:srgbClr val="000000"/>
                  </a:solidFill>
                  <a:latin typeface="Messages" pitchFamily="2" charset="0"/>
                </a:rPr>
                <a:t>	</a:t>
              </a:r>
              <a:r>
                <a:rPr lang="en-AU" altLang="en-US" sz="1100" dirty="0">
                  <a:solidFill>
                    <a:srgbClr val="000000"/>
                  </a:solidFill>
                  <a:latin typeface="Tox Typewriter" panose="02000500000000000000" pitchFamily="2" charset="0"/>
                </a:rPr>
                <a:t>		$10</a:t>
              </a:r>
              <a:endParaRPr lang="en-AU" altLang="en-US" sz="400" dirty="0">
                <a:solidFill>
                  <a:srgbClr val="000000"/>
                </a:solidFill>
                <a:latin typeface="Tox Typewriter" panose="02000500000000000000" pitchFamily="2" charset="0"/>
              </a:endParaRPr>
            </a:p>
            <a:p>
              <a:pPr defTabSz="688975" eaLnBrk="0" fontAlgn="base" hangingPunct="0">
                <a:spcBef>
                  <a:spcPct val="0"/>
                </a:spcBef>
                <a:spcAft>
                  <a:spcPct val="0"/>
                </a:spcAft>
                <a:tabLst>
                  <a:tab pos="1524000" algn="l"/>
                  <a:tab pos="1528763" algn="l"/>
                  <a:tab pos="2959100" algn="r"/>
                </a:tabLst>
              </a:pPr>
              <a:r>
                <a:rPr lang="en-AU" altLang="en-US" sz="1600" dirty="0">
                  <a:solidFill>
                    <a:srgbClr val="000000"/>
                  </a:solidFill>
                  <a:latin typeface="Dancing Donuts NF" panose="02010706020802020504" pitchFamily="2" charset="0"/>
                </a:rPr>
                <a:t>Popcorn</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Chicken</a:t>
              </a:r>
              <a:r>
                <a:rPr lang="en-AU" altLang="en-US" sz="800" dirty="0">
                  <a:solidFill>
                    <a:srgbClr val="000000"/>
                  </a:solidFill>
                  <a:latin typeface="Tox Typewriter" panose="02000500000000000000" pitchFamily="2" charset="0"/>
                </a:rPr>
                <a:t> 		</a:t>
              </a:r>
              <a:r>
                <a:rPr lang="en-AU" altLang="en-US" sz="1100" dirty="0">
                  <a:solidFill>
                    <a:srgbClr val="000000"/>
                  </a:solidFill>
                  <a:latin typeface="Tox Typewriter" panose="02000500000000000000" pitchFamily="2" charset="0"/>
                </a:rPr>
                <a:t>$12</a:t>
              </a:r>
              <a:endParaRPr lang="en-AU" altLang="en-US" sz="1100" dirty="0">
                <a:solidFill>
                  <a:srgbClr val="000000"/>
                </a:solidFill>
                <a:latin typeface="Messages" pitchFamily="2" charset="0"/>
              </a:endParaRPr>
            </a:p>
            <a:p>
              <a:pPr defTabSz="688975" eaLnBrk="0" fontAlgn="base" hangingPunct="0">
                <a:spcBef>
                  <a:spcPct val="0"/>
                </a:spcBef>
                <a:spcAft>
                  <a:spcPct val="0"/>
                </a:spcAft>
                <a:tabLst>
                  <a:tab pos="1524000" algn="l"/>
                  <a:tab pos="1528763" algn="l"/>
                  <a:tab pos="2959100" algn="r"/>
                </a:tabLst>
              </a:pPr>
              <a:r>
                <a:rPr lang="en-AU" altLang="en-US" sz="1600" dirty="0">
                  <a:solidFill>
                    <a:srgbClr val="000000"/>
                  </a:solidFill>
                  <a:latin typeface="Dancing Donuts NF" panose="02010706020802020504" pitchFamily="2" charset="0"/>
                </a:rPr>
                <a:t>Mac-N-</a:t>
              </a:r>
              <a:r>
                <a:rPr lang="en-AU" altLang="en-US" sz="1600" dirty="0" err="1">
                  <a:solidFill>
                    <a:srgbClr val="000000"/>
                  </a:solidFill>
                  <a:latin typeface="Dancing Donuts NF" panose="02010706020802020504" pitchFamily="2" charset="0"/>
                </a:rPr>
                <a:t>Chees</a:t>
              </a:r>
              <a:r>
                <a:rPr lang="en-AU" altLang="en-US" sz="1600" dirty="0">
                  <a:solidFill>
                    <a:srgbClr val="000000"/>
                  </a:solidFill>
                  <a:latin typeface="Dancing Donuts NF" panose="02010706020802020504" pitchFamily="2" charset="0"/>
                </a:rPr>
                <a:t>-N-Ham</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Bites</a:t>
              </a:r>
              <a:r>
                <a:rPr lang="en-AU" altLang="en-US" sz="1400" dirty="0">
                  <a:solidFill>
                    <a:srgbClr val="000000"/>
                  </a:solidFill>
                  <a:latin typeface="Messages" pitchFamily="2" charset="0"/>
                </a:rPr>
                <a:t>	</a:t>
              </a:r>
              <a:r>
                <a:rPr lang="en-AU" altLang="en-US" sz="1100" dirty="0">
                  <a:solidFill>
                    <a:srgbClr val="000000"/>
                  </a:solidFill>
                  <a:latin typeface="Tox Typewriter" panose="02000500000000000000" pitchFamily="2" charset="0"/>
                </a:rPr>
                <a:t>$10</a:t>
              </a:r>
              <a:br>
                <a:rPr lang="en-AU" altLang="en-US" sz="400" dirty="0">
                  <a:solidFill>
                    <a:srgbClr val="000000"/>
                  </a:solidFill>
                  <a:latin typeface="Tox Typewriter" panose="02000500000000000000" pitchFamily="2" charset="0"/>
                </a:rPr>
              </a:br>
              <a:r>
                <a:rPr lang="en-AU" altLang="en-US" sz="1600" dirty="0">
                  <a:solidFill>
                    <a:srgbClr val="000000"/>
                  </a:solidFill>
                  <a:latin typeface="Dancing Donuts NF" panose="02010706020802020504" pitchFamily="2" charset="0"/>
                </a:rPr>
                <a:t>Hash</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browns (x4)</a:t>
              </a:r>
              <a:r>
                <a:rPr lang="en-AU" altLang="en-US" sz="1100" dirty="0">
                  <a:solidFill>
                    <a:srgbClr val="000000"/>
                  </a:solidFill>
                  <a:latin typeface="Tox Typewriter" panose="02000500000000000000" pitchFamily="2" charset="0"/>
                </a:rPr>
                <a:t>	$8</a:t>
              </a:r>
              <a:endParaRPr lang="en-AU" altLang="en-US" sz="400" dirty="0">
                <a:solidFill>
                  <a:srgbClr val="000000"/>
                </a:solidFill>
                <a:latin typeface="Tox Typewriter" panose="02000500000000000000" pitchFamily="2" charset="0"/>
              </a:endParaRPr>
            </a:p>
            <a:p>
              <a:pPr defTabSz="800993" eaLnBrk="0" fontAlgn="base" hangingPunct="0">
                <a:spcBef>
                  <a:spcPct val="0"/>
                </a:spcBef>
                <a:spcAft>
                  <a:spcPct val="0"/>
                </a:spcAft>
                <a:tabLst>
                  <a:tab pos="1528763" algn="l"/>
                  <a:tab pos="1971675" algn="l"/>
                  <a:tab pos="2959100" algn="r"/>
                </a:tabLst>
              </a:pPr>
              <a:r>
                <a:rPr lang="en-AU" altLang="en-US" sz="1600" dirty="0">
                  <a:solidFill>
                    <a:srgbClr val="000000"/>
                  </a:solidFill>
                  <a:latin typeface="Dancing Donuts NF" panose="02010706020802020504" pitchFamily="2" charset="0"/>
                </a:rPr>
                <a:t>Onion</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rings</a:t>
              </a:r>
              <a:r>
                <a:rPr lang="en-AU" altLang="en-US" sz="400" dirty="0">
                  <a:solidFill>
                    <a:srgbClr val="000000"/>
                  </a:solidFill>
                  <a:latin typeface="Messages" pitchFamily="2" charset="0"/>
                </a:rPr>
                <a:t>	</a:t>
              </a:r>
              <a:r>
                <a:rPr lang="en-AU" altLang="en-US" sz="1000" dirty="0">
                  <a:solidFill>
                    <a:srgbClr val="000000"/>
                  </a:solidFill>
                  <a:latin typeface="Tox Typewriter" panose="02000500000000000000" pitchFamily="2" charset="0"/>
                </a:rPr>
                <a:t>	M $7	Bowl $10</a:t>
              </a:r>
              <a:r>
                <a:rPr lang="en-AU" altLang="en-US" sz="400" dirty="0">
                  <a:solidFill>
                    <a:srgbClr val="000000"/>
                  </a:solidFill>
                  <a:latin typeface="Tox Typewriter" panose="02000500000000000000" pitchFamily="2" charset="0"/>
                </a:rPr>
                <a:t>	</a:t>
              </a:r>
              <a:br>
                <a:rPr lang="en-AU" altLang="en-US" sz="400" dirty="0">
                  <a:solidFill>
                    <a:srgbClr val="000000"/>
                  </a:solidFill>
                  <a:latin typeface="Tox Typewriter" panose="02000500000000000000" pitchFamily="2" charset="0"/>
                </a:rPr>
              </a:br>
              <a:r>
                <a:rPr lang="en-AU" altLang="en-US" sz="1600" dirty="0">
                  <a:solidFill>
                    <a:srgbClr val="000000"/>
                  </a:solidFill>
                  <a:latin typeface="Dancing Donuts NF" panose="02010706020802020504" pitchFamily="2" charset="0"/>
                </a:rPr>
                <a:t>Sweet</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potato</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Fries</a:t>
              </a:r>
            </a:p>
            <a:p>
              <a:pPr defTabSz="688975" eaLnBrk="0" fontAlgn="base" hangingPunct="0">
                <a:spcBef>
                  <a:spcPct val="0"/>
                </a:spcBef>
                <a:spcAft>
                  <a:spcPct val="0"/>
                </a:spcAft>
                <a:tabLst>
                  <a:tab pos="1528763" algn="l"/>
                  <a:tab pos="1971675" algn="l"/>
                  <a:tab pos="2959100" algn="r"/>
                </a:tabLst>
              </a:pPr>
              <a:r>
                <a:rPr lang="en-AU" altLang="en-US" sz="1000" dirty="0">
                  <a:solidFill>
                    <a:srgbClr val="000000"/>
                  </a:solidFill>
                  <a:latin typeface="Tox Typewriter" panose="02000500000000000000" pitchFamily="2" charset="0"/>
                </a:rPr>
                <a:t>With Curry Salt		M $8	Bowl $10</a:t>
              </a:r>
              <a:endParaRPr lang="en-AU" altLang="en-US" sz="400" dirty="0">
                <a:solidFill>
                  <a:srgbClr val="000000"/>
                </a:solidFill>
                <a:latin typeface="Tox Typewriter" panose="02000500000000000000" pitchFamily="2" charset="0"/>
              </a:endParaRPr>
            </a:p>
            <a:p>
              <a:pPr defTabSz="688975" eaLnBrk="0" fontAlgn="base" hangingPunct="0">
                <a:spcBef>
                  <a:spcPct val="0"/>
                </a:spcBef>
                <a:spcAft>
                  <a:spcPct val="0"/>
                </a:spcAft>
                <a:tabLst>
                  <a:tab pos="1524000" algn="l"/>
                  <a:tab pos="1528763" algn="l"/>
                  <a:tab pos="2959100" algn="r"/>
                </a:tabLst>
              </a:pPr>
              <a:endParaRPr lang="en-AU" altLang="en-US" sz="400" dirty="0">
                <a:solidFill>
                  <a:srgbClr val="000000"/>
                </a:solidFill>
                <a:latin typeface="Tox Typewriter" panose="02000500000000000000" pitchFamily="2" charset="0"/>
              </a:endParaRPr>
            </a:p>
            <a:p>
              <a:pPr defTabSz="688975" eaLnBrk="0" fontAlgn="base" hangingPunct="0">
                <a:spcBef>
                  <a:spcPct val="0"/>
                </a:spcBef>
                <a:spcAft>
                  <a:spcPct val="0"/>
                </a:spcAft>
                <a:tabLst>
                  <a:tab pos="1524000" algn="l"/>
                  <a:tab pos="1528763" algn="l"/>
                  <a:tab pos="2959100" algn="r"/>
                </a:tabLst>
              </a:pPr>
              <a:r>
                <a:rPr lang="en-AU" altLang="en-US" sz="1600" dirty="0">
                  <a:solidFill>
                    <a:srgbClr val="000000"/>
                  </a:solidFill>
                  <a:latin typeface="Dancing Donuts NF" panose="02010706020802020504" pitchFamily="2" charset="0"/>
                </a:rPr>
                <a:t>Sauces</a:t>
              </a:r>
            </a:p>
            <a:p>
              <a:pPr defTabSz="688975" eaLnBrk="0" fontAlgn="base" hangingPunct="0">
                <a:spcBef>
                  <a:spcPct val="0"/>
                </a:spcBef>
                <a:spcAft>
                  <a:spcPct val="0"/>
                </a:spcAft>
                <a:tabLst>
                  <a:tab pos="1524000" algn="l"/>
                  <a:tab pos="1528763" algn="l"/>
                  <a:tab pos="2959100" algn="r"/>
                </a:tabLst>
              </a:pPr>
              <a:r>
                <a:rPr lang="en-AU" altLang="en-US" sz="1000" dirty="0" err="1">
                  <a:solidFill>
                    <a:srgbClr val="000000"/>
                  </a:solidFill>
                  <a:latin typeface="Tox Typewriter" panose="02000500000000000000" pitchFamily="2" charset="0"/>
                </a:rPr>
                <a:t>Aoli</a:t>
              </a:r>
              <a:r>
                <a:rPr lang="en-AU" altLang="en-US" sz="1000" dirty="0">
                  <a:solidFill>
                    <a:srgbClr val="000000"/>
                  </a:solidFill>
                  <a:latin typeface="Tox Typewriter" panose="02000500000000000000" pitchFamily="2" charset="0"/>
                </a:rPr>
                <a:t>, Chipotle, Bayside Burger Sauce	$1</a:t>
              </a:r>
            </a:p>
            <a:p>
              <a:pPr defTabSz="688975" eaLnBrk="0" fontAlgn="base" hangingPunct="0">
                <a:spcBef>
                  <a:spcPct val="0"/>
                </a:spcBef>
                <a:spcAft>
                  <a:spcPct val="0"/>
                </a:spcAft>
                <a:tabLst>
                  <a:tab pos="1524000" algn="l"/>
                  <a:tab pos="1528763" algn="l"/>
                  <a:tab pos="2959100" algn="r"/>
                </a:tabLst>
              </a:pPr>
              <a:r>
                <a:rPr lang="en-AU" altLang="en-US" sz="1000" dirty="0">
                  <a:solidFill>
                    <a:srgbClr val="000000"/>
                  </a:solidFill>
                  <a:latin typeface="Tox Typewriter" panose="02000500000000000000" pitchFamily="2" charset="0"/>
                </a:rPr>
                <a:t>Ketchup, BBQ, Hot Sauce			No charge</a:t>
              </a:r>
            </a:p>
            <a:p>
              <a:pPr defTabSz="800993" eaLnBrk="0" fontAlgn="base" hangingPunct="0">
                <a:spcBef>
                  <a:spcPct val="0"/>
                </a:spcBef>
                <a:spcAft>
                  <a:spcPct val="0"/>
                </a:spcAft>
                <a:tabLst>
                  <a:tab pos="1529755" algn="l"/>
                </a:tabLst>
              </a:pPr>
              <a:endParaRPr lang="en-AU" altLang="en-US" sz="813" dirty="0">
                <a:solidFill>
                  <a:srgbClr val="000000"/>
                </a:solidFill>
                <a:latin typeface="Tox Typewriter" panose="02000500000000000000" pitchFamily="2" charset="0"/>
              </a:endParaRPr>
            </a:p>
          </p:txBody>
        </p:sp>
        <p:sp>
          <p:nvSpPr>
            <p:cNvPr id="61" name="Rectangle 60">
              <a:extLst>
                <a:ext uri="{FF2B5EF4-FFF2-40B4-BE49-F238E27FC236}">
                  <a16:creationId xmlns:a16="http://schemas.microsoft.com/office/drawing/2014/main" id="{ECB6E3EA-BB63-42C5-AA01-EB9CD894F3DB}"/>
                </a:ext>
              </a:extLst>
            </p:cNvPr>
            <p:cNvSpPr/>
            <p:nvPr/>
          </p:nvSpPr>
          <p:spPr>
            <a:xfrm>
              <a:off x="3635937" y="4429256"/>
              <a:ext cx="3174438" cy="3719109"/>
            </a:xfrm>
            <a:prstGeom prst="rect">
              <a:avLst/>
            </a:prstGeom>
            <a:noFill/>
            <a:ln w="25400" cap="rnd">
              <a:solidFill>
                <a:schemeClr val="accent2">
                  <a:lumMod val="5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dirty="0"/>
            </a:p>
          </p:txBody>
        </p:sp>
        <p:sp>
          <p:nvSpPr>
            <p:cNvPr id="64" name="TextBox 63">
              <a:extLst>
                <a:ext uri="{FF2B5EF4-FFF2-40B4-BE49-F238E27FC236}">
                  <a16:creationId xmlns:a16="http://schemas.microsoft.com/office/drawing/2014/main" id="{6559A98E-C760-2A1B-B6D4-7BB62FD935C1}"/>
                </a:ext>
              </a:extLst>
            </p:cNvPr>
            <p:cNvSpPr txBox="1"/>
            <p:nvPr/>
          </p:nvSpPr>
          <p:spPr>
            <a:xfrm>
              <a:off x="0" y="-52991"/>
              <a:ext cx="2193229" cy="923330"/>
            </a:xfrm>
            <a:prstGeom prst="rect">
              <a:avLst/>
            </a:prstGeom>
            <a:noFill/>
          </p:spPr>
          <p:txBody>
            <a:bodyPr wrap="none" rtlCol="0">
              <a:spAutoFit/>
            </a:bodyPr>
            <a:lstStyle/>
            <a:p>
              <a:r>
                <a:rPr lang="en-AU" sz="5400" b="1" dirty="0">
                  <a:solidFill>
                    <a:srgbClr val="C00000"/>
                  </a:solidFill>
                  <a:latin typeface="Neonblitz" panose="02000500000000000000" pitchFamily="2" charset="0"/>
                </a:rPr>
                <a:t>menu</a:t>
              </a:r>
            </a:p>
          </p:txBody>
        </p:sp>
        <p:sp>
          <p:nvSpPr>
            <p:cNvPr id="65" name="TextBox 64">
              <a:extLst>
                <a:ext uri="{FF2B5EF4-FFF2-40B4-BE49-F238E27FC236}">
                  <a16:creationId xmlns:a16="http://schemas.microsoft.com/office/drawing/2014/main" id="{D4167EE0-7CB0-E342-6F73-66ACC8FA7DC9}"/>
                </a:ext>
              </a:extLst>
            </p:cNvPr>
            <p:cNvSpPr txBox="1"/>
            <p:nvPr/>
          </p:nvSpPr>
          <p:spPr>
            <a:xfrm>
              <a:off x="3596939" y="8157797"/>
              <a:ext cx="3354926" cy="1704313"/>
            </a:xfrm>
            <a:prstGeom prst="rect">
              <a:avLst/>
            </a:prstGeom>
            <a:noFill/>
          </p:spPr>
          <p:txBody>
            <a:bodyPr wrap="square">
              <a:spAutoFit/>
            </a:bodyPr>
            <a:lstStyle/>
            <a:p>
              <a:pPr defTabSz="874514" eaLnBrk="0" fontAlgn="base" hangingPunct="0">
                <a:spcBef>
                  <a:spcPct val="0"/>
                </a:spcBef>
                <a:spcAft>
                  <a:spcPct val="0"/>
                </a:spcAft>
              </a:pPr>
              <a:r>
                <a:rPr lang="en-AU" altLang="en-US" sz="1600" dirty="0">
                  <a:solidFill>
                    <a:srgbClr val="000000"/>
                  </a:solidFill>
                  <a:latin typeface="Dancing Donuts NF" panose="02010706020802020504" pitchFamily="2" charset="0"/>
                </a:rPr>
                <a:t>Gf</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and</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vego</a:t>
              </a:r>
            </a:p>
            <a:p>
              <a:pPr defTabSz="874514" eaLnBrk="0" fontAlgn="base" hangingPunct="0">
                <a:spcBef>
                  <a:spcPct val="0"/>
                </a:spcBef>
                <a:spcAft>
                  <a:spcPct val="0"/>
                </a:spcAft>
              </a:pPr>
              <a:r>
                <a:rPr lang="en-AU" altLang="en-US" sz="975" dirty="0">
                  <a:solidFill>
                    <a:srgbClr val="000000"/>
                  </a:solidFill>
                  <a:latin typeface="Tox Typewriter" panose="02000500000000000000" pitchFamily="2" charset="0"/>
                </a:rPr>
                <a:t>All our burgers can be made on Gluten Free buns, with Vegan Mayo, Vegan cheese or a bread-free Burger Bowl.</a:t>
              </a:r>
              <a:br>
                <a:rPr lang="en-AU" altLang="en-US" sz="400" dirty="0">
                  <a:solidFill>
                    <a:srgbClr val="000000"/>
                  </a:solidFill>
                  <a:latin typeface="Tox Typewriter" panose="02000500000000000000" pitchFamily="2" charset="0"/>
                </a:rPr>
              </a:br>
              <a:endParaRPr lang="en-AU" altLang="en-US" sz="400" dirty="0">
                <a:solidFill>
                  <a:srgbClr val="000000"/>
                </a:solidFill>
                <a:latin typeface="Messages" pitchFamily="2" charset="0"/>
              </a:endParaRPr>
            </a:p>
            <a:p>
              <a:pPr defTabSz="874514" eaLnBrk="0" fontAlgn="base" hangingPunct="0">
                <a:spcBef>
                  <a:spcPct val="0"/>
                </a:spcBef>
                <a:spcAft>
                  <a:spcPct val="0"/>
                </a:spcAft>
              </a:pPr>
              <a:r>
                <a:rPr lang="en-AU" altLang="en-US" sz="1600" dirty="0">
                  <a:solidFill>
                    <a:srgbClr val="000000"/>
                  </a:solidFill>
                  <a:latin typeface="Dancing Donuts NF" panose="02010706020802020504" pitchFamily="2" charset="0"/>
                </a:rPr>
                <a:t>Beef</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and</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chicken</a:t>
              </a:r>
            </a:p>
            <a:p>
              <a:pPr defTabSz="874514" eaLnBrk="0" fontAlgn="base" hangingPunct="0">
                <a:spcBef>
                  <a:spcPct val="0"/>
                </a:spcBef>
                <a:spcAft>
                  <a:spcPct val="0"/>
                </a:spcAft>
              </a:pPr>
              <a:r>
                <a:rPr lang="en-AU" altLang="en-US" sz="975" dirty="0">
                  <a:solidFill>
                    <a:srgbClr val="000000"/>
                  </a:solidFill>
                  <a:latin typeface="Tox Typewriter" panose="02000500000000000000" pitchFamily="2" charset="0"/>
                </a:rPr>
                <a:t>Southwest grown and bred</a:t>
              </a:r>
              <a:endParaRPr lang="en-AU" altLang="en-US" sz="400" dirty="0">
                <a:solidFill>
                  <a:srgbClr val="000000"/>
                </a:solidFill>
                <a:latin typeface="Tox Typewriter" panose="02000500000000000000" pitchFamily="2" charset="0"/>
              </a:endParaRPr>
            </a:p>
            <a:p>
              <a:pPr defTabSz="874514" eaLnBrk="0" fontAlgn="base" hangingPunct="0">
                <a:spcBef>
                  <a:spcPct val="0"/>
                </a:spcBef>
                <a:spcAft>
                  <a:spcPct val="0"/>
                </a:spcAft>
              </a:pPr>
              <a:endParaRPr lang="en-AU" altLang="en-US" sz="400" dirty="0">
                <a:solidFill>
                  <a:srgbClr val="000000"/>
                </a:solidFill>
                <a:latin typeface="Tox Typewriter" panose="02000500000000000000" pitchFamily="2" charset="0"/>
              </a:endParaRPr>
            </a:p>
            <a:p>
              <a:pPr defTabSz="874514" eaLnBrk="0" fontAlgn="base" hangingPunct="0">
                <a:spcBef>
                  <a:spcPct val="0"/>
                </a:spcBef>
                <a:spcAft>
                  <a:spcPct val="0"/>
                </a:spcAft>
              </a:pPr>
              <a:r>
                <a:rPr lang="en-AU" altLang="en-US" sz="1600" dirty="0">
                  <a:solidFill>
                    <a:srgbClr val="000000"/>
                  </a:solidFill>
                  <a:latin typeface="Dancing Donuts NF" panose="02010706020802020504" pitchFamily="2" charset="0"/>
                </a:rPr>
                <a:t>Sauces</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and</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Relish</a:t>
              </a:r>
              <a:br>
                <a:rPr lang="en-AU" altLang="en-US" sz="2600" dirty="0">
                  <a:solidFill>
                    <a:srgbClr val="000000"/>
                  </a:solidFill>
                  <a:latin typeface="Messages" pitchFamily="2" charset="0"/>
                </a:rPr>
              </a:br>
              <a:r>
                <a:rPr lang="en-AU" altLang="en-US" sz="975" dirty="0">
                  <a:solidFill>
                    <a:srgbClr val="000000"/>
                  </a:solidFill>
                  <a:latin typeface="Tox Typewriter" panose="02000500000000000000" pitchFamily="2" charset="0"/>
                </a:rPr>
                <a:t>Our Bayside Sauce, Chipotle, Aioli and Relish are all house made</a:t>
              </a:r>
            </a:p>
          </p:txBody>
        </p:sp>
        <p:sp>
          <p:nvSpPr>
            <p:cNvPr id="66" name="Rectangle 65">
              <a:extLst>
                <a:ext uri="{FF2B5EF4-FFF2-40B4-BE49-F238E27FC236}">
                  <a16:creationId xmlns:a16="http://schemas.microsoft.com/office/drawing/2014/main" id="{F5921907-C878-3107-7001-1B397D7470A6}"/>
                </a:ext>
              </a:extLst>
            </p:cNvPr>
            <p:cNvSpPr/>
            <p:nvPr/>
          </p:nvSpPr>
          <p:spPr>
            <a:xfrm>
              <a:off x="3640528" y="8189290"/>
              <a:ext cx="3174438" cy="1638556"/>
            </a:xfrm>
            <a:prstGeom prst="rect">
              <a:avLst/>
            </a:prstGeom>
            <a:noFill/>
            <a:ln w="25400" cap="rnd">
              <a:solidFill>
                <a:schemeClr val="accent4">
                  <a:lumMod val="60000"/>
                  <a:lumOff val="4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5" name="Text Box 3">
              <a:extLst>
                <a:ext uri="{FF2B5EF4-FFF2-40B4-BE49-F238E27FC236}">
                  <a16:creationId xmlns:a16="http://schemas.microsoft.com/office/drawing/2014/main" id="{F95855E2-BCAF-512E-C9EE-8E3630245C50}"/>
                </a:ext>
              </a:extLst>
            </p:cNvPr>
            <p:cNvSpPr txBox="1">
              <a:spLocks noChangeArrowheads="1"/>
            </p:cNvSpPr>
            <p:nvPr/>
          </p:nvSpPr>
          <p:spPr bwMode="auto">
            <a:xfrm>
              <a:off x="145962" y="1838768"/>
              <a:ext cx="3354666" cy="3818117"/>
            </a:xfrm>
            <a:prstGeom prst="rect">
              <a:avLst/>
            </a:prstGeom>
            <a:noFill/>
            <a:ln w="457200" algn="in">
              <a:solidFill>
                <a:srgbClr val="FFFFFF"/>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defTabSz="806450" eaLnBrk="0" fontAlgn="base" hangingPunct="0">
                <a:spcBef>
                  <a:spcPct val="0"/>
                </a:spcBef>
                <a:spcAft>
                  <a:spcPct val="0"/>
                </a:spcAft>
                <a:tabLst>
                  <a:tab pos="3316288" algn="r"/>
                </a:tabLst>
              </a:pPr>
              <a:r>
                <a:rPr lang="en-AU" altLang="en-US" sz="1600" dirty="0">
                  <a:solidFill>
                    <a:srgbClr val="000000"/>
                  </a:solidFill>
                  <a:latin typeface="Dancing Donuts NF" panose="02010706020802020504" pitchFamily="2" charset="0"/>
                </a:rPr>
                <a:t>Bayside Burger</a:t>
              </a:r>
              <a:r>
                <a:rPr lang="en-AU" altLang="en-US" sz="1138" dirty="0">
                  <a:solidFill>
                    <a:srgbClr val="000000"/>
                  </a:solidFill>
                  <a:latin typeface="Calibri" panose="020F0502020204030204" pitchFamily="34" charset="0"/>
                </a:rPr>
                <a:t>	</a:t>
              </a:r>
              <a:r>
                <a:rPr lang="en-AU" altLang="en-US" sz="1100" dirty="0">
                  <a:solidFill>
                    <a:srgbClr val="000000"/>
                  </a:solidFill>
                  <a:latin typeface="Tox Typewriter" panose="02000500000000000000" pitchFamily="2" charset="0"/>
                </a:rPr>
                <a:t>$15</a:t>
              </a:r>
            </a:p>
            <a:p>
              <a:pPr defTabSz="727472"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Flame grilled patty, pickles, relish, salad, our own Bayside sauce.	Add cheese +$1</a:t>
              </a:r>
              <a:br>
                <a:rPr lang="en-AU" altLang="en-US" sz="1000" dirty="0">
                  <a:solidFill>
                    <a:srgbClr val="000000"/>
                  </a:solidFill>
                  <a:latin typeface="Tox Typewriter" panose="02000500000000000000" pitchFamily="2" charset="0"/>
                </a:rPr>
              </a:b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3316288" algn="r"/>
                </a:tabLst>
              </a:pPr>
              <a:r>
                <a:rPr lang="en-AU" altLang="en-US" sz="1600" dirty="0">
                  <a:solidFill>
                    <a:srgbClr val="000000"/>
                  </a:solidFill>
                  <a:latin typeface="Dancing Donuts NF" panose="02010706020802020504" pitchFamily="2" charset="0"/>
                </a:rPr>
                <a:t>Old</a:t>
              </a:r>
              <a:r>
                <a:rPr lang="en-AU" altLang="en-US"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School	</a:t>
              </a:r>
              <a:r>
                <a:rPr lang="en-AU" altLang="en-US" sz="1100" dirty="0">
                  <a:solidFill>
                    <a:srgbClr val="000000"/>
                  </a:solidFill>
                  <a:latin typeface="Tox Typewriter" panose="02000500000000000000" pitchFamily="2" charset="0"/>
                </a:rPr>
                <a:t> $14.5</a:t>
              </a:r>
              <a:endParaRPr lang="en-AU" altLang="en-US" sz="1100" dirty="0">
                <a:solidFill>
                  <a:srgbClr val="000000"/>
                </a:solidFill>
                <a:latin typeface="Dancing Donuts NF" panose="02010706020802020504" pitchFamily="2" charset="0"/>
              </a:endParaRPr>
            </a:p>
            <a:p>
              <a:pPr defTabSz="806450"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Flame grilled patty, cheese, pickles, relish, our own Bayside sauce.	Add bacon +$2</a:t>
              </a:r>
              <a:br>
                <a:rPr lang="en-AU" altLang="en-US" sz="1000" dirty="0">
                  <a:solidFill>
                    <a:srgbClr val="000000"/>
                  </a:solidFill>
                  <a:latin typeface="Tox Typewriter" panose="02000500000000000000" pitchFamily="2" charset="0"/>
                </a:rPr>
              </a:b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3316288" algn="r"/>
                </a:tabLst>
              </a:pPr>
              <a:r>
                <a:rPr lang="en-AU" altLang="en-US" sz="1600" dirty="0">
                  <a:solidFill>
                    <a:srgbClr val="000000"/>
                  </a:solidFill>
                  <a:latin typeface="Dancing Donuts NF" panose="02010706020802020504" pitchFamily="2" charset="0"/>
                </a:rPr>
                <a:t>The</a:t>
              </a:r>
              <a:r>
                <a:rPr lang="en-AU" altLang="en-US"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Farm	</a:t>
              </a:r>
              <a:r>
                <a:rPr lang="en-AU" altLang="en-US" sz="1600" dirty="0">
                  <a:solidFill>
                    <a:srgbClr val="000000"/>
                  </a:solidFill>
                  <a:latin typeface="Tox Typewriter" panose="02000500000000000000" pitchFamily="2" charset="0"/>
                </a:rPr>
                <a:t> </a:t>
              </a:r>
              <a:r>
                <a:rPr lang="en-AU" altLang="en-US" sz="1100" dirty="0">
                  <a:solidFill>
                    <a:srgbClr val="000000"/>
                  </a:solidFill>
                  <a:latin typeface="Tox Typewriter" panose="02000500000000000000" pitchFamily="2" charset="0"/>
                </a:rPr>
                <a:t>$14</a:t>
              </a:r>
              <a:endParaRPr lang="en-AU" altLang="en-US" sz="1100" dirty="0">
                <a:solidFill>
                  <a:srgbClr val="000000"/>
                </a:solidFill>
                <a:latin typeface="Dancing Donuts NF" panose="02010706020802020504" pitchFamily="2" charset="0"/>
              </a:endParaRPr>
            </a:p>
            <a:p>
              <a:pPr defTabSz="806450"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Bacon, egg, hash brown, relish, BBQ sauce (no beef patty).</a:t>
              </a:r>
              <a:br>
                <a:rPr lang="en-AU" altLang="en-US" sz="1000" dirty="0">
                  <a:solidFill>
                    <a:srgbClr val="000000"/>
                  </a:solidFill>
                  <a:latin typeface="Tox Typewriter" panose="02000500000000000000" pitchFamily="2" charset="0"/>
                </a:rPr>
              </a:br>
              <a:r>
                <a:rPr lang="en-AU" altLang="en-US" sz="1000" dirty="0">
                  <a:solidFill>
                    <a:srgbClr val="000000"/>
                  </a:solidFill>
                  <a:latin typeface="Tox Typewriter" panose="02000500000000000000" pitchFamily="2" charset="0"/>
                </a:rPr>
                <a:t>	Add cheese +$1</a:t>
              </a:r>
            </a:p>
            <a:p>
              <a:pPr defTabSz="742950" eaLnBrk="0" fontAlgn="base" hangingPunct="0">
                <a:spcBef>
                  <a:spcPct val="0"/>
                </a:spcBef>
                <a:spcAft>
                  <a:spcPct val="0"/>
                </a:spcAft>
                <a:tabLst>
                  <a:tab pos="3316288" algn="r"/>
                </a:tabLst>
              </a:pPr>
              <a:r>
                <a:rPr lang="en-AU" altLang="en-US" sz="1600" dirty="0" err="1">
                  <a:solidFill>
                    <a:srgbClr val="000000"/>
                  </a:solidFill>
                  <a:latin typeface="Dancing Donuts NF" panose="02010706020802020504" pitchFamily="2" charset="0"/>
                </a:rPr>
                <a:t>Firey’s</a:t>
              </a:r>
              <a:r>
                <a:rPr lang="en-AU" altLang="en-US" sz="16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Descent	</a:t>
              </a:r>
              <a:r>
                <a:rPr lang="en-AU" altLang="en-US" sz="1100" dirty="0">
                  <a:solidFill>
                    <a:srgbClr val="000000"/>
                  </a:solidFill>
                  <a:latin typeface="Tox Typewriter" panose="02000500000000000000" pitchFamily="2" charset="0"/>
                </a:rPr>
                <a:t>$16</a:t>
              </a:r>
            </a:p>
            <a:p>
              <a:pPr defTabSz="806450"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Flame grilled patty, cheese, jalapenos, relish, salad, hot sauce, chipotle mayo.	Add bacon +$2</a:t>
              </a:r>
            </a:p>
            <a:p>
              <a:pPr defTabSz="742950" eaLnBrk="0" fontAlgn="base" hangingPunct="0">
                <a:spcBef>
                  <a:spcPct val="0"/>
                </a:spcBef>
                <a:spcAft>
                  <a:spcPct val="0"/>
                </a:spcAft>
                <a:tabLst>
                  <a:tab pos="3316288" algn="r"/>
                </a:tabLst>
              </a:pP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3316288" algn="r"/>
                </a:tabLst>
              </a:pPr>
              <a:r>
                <a:rPr lang="en-AU" altLang="en-US" sz="1600" dirty="0">
                  <a:solidFill>
                    <a:srgbClr val="000000"/>
                  </a:solidFill>
                  <a:latin typeface="Dancing Donuts NF" panose="02010706020802020504" pitchFamily="2" charset="0"/>
                </a:rPr>
                <a:t>Ghost</a:t>
              </a:r>
              <a:r>
                <a:rPr lang="en-AU" altLang="en-US" sz="16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Trail	</a:t>
              </a:r>
              <a:r>
                <a:rPr lang="en-AU" altLang="en-US" sz="1100" dirty="0">
                  <a:solidFill>
                    <a:srgbClr val="000000"/>
                  </a:solidFill>
                  <a:latin typeface="Tox Typewriter" panose="02000500000000000000" pitchFamily="2" charset="0"/>
                </a:rPr>
                <a:t>$17</a:t>
              </a:r>
            </a:p>
            <a:p>
              <a:pPr defTabSz="742950"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Flame grilled patty, bacon, cheese, relish, onion rings, pickles, BBQ sauce.</a:t>
              </a:r>
              <a:br>
                <a:rPr lang="en-AU" altLang="en-US" sz="400" dirty="0">
                  <a:solidFill>
                    <a:srgbClr val="000000"/>
                  </a:solidFill>
                  <a:latin typeface="Tox Typewriter" panose="02000500000000000000" pitchFamily="2" charset="0"/>
                </a:rPr>
              </a:br>
              <a:r>
                <a:rPr lang="en-AU" altLang="en-US" sz="400" dirty="0">
                  <a:solidFill>
                    <a:srgbClr val="000000"/>
                  </a:solidFill>
                  <a:latin typeface="Tox Typewriter" panose="02000500000000000000" pitchFamily="2" charset="0"/>
                </a:rPr>
                <a:t>	</a:t>
              </a:r>
            </a:p>
            <a:p>
              <a:pPr defTabSz="742950" eaLnBrk="0" fontAlgn="base" hangingPunct="0">
                <a:spcBef>
                  <a:spcPct val="0"/>
                </a:spcBef>
                <a:spcAft>
                  <a:spcPct val="0"/>
                </a:spcAft>
                <a:tabLst>
                  <a:tab pos="3316288" algn="r"/>
                </a:tabLst>
              </a:pPr>
              <a:r>
                <a:rPr lang="en-AU" altLang="en-US" sz="1600" dirty="0">
                  <a:solidFill>
                    <a:srgbClr val="000000"/>
                  </a:solidFill>
                  <a:latin typeface="Dancing Donuts NF" panose="02010706020802020504" pitchFamily="2" charset="0"/>
                </a:rPr>
                <a:t>OMDB	</a:t>
              </a:r>
              <a:r>
                <a:rPr lang="en-AU" altLang="en-US" sz="1100" dirty="0">
                  <a:solidFill>
                    <a:srgbClr val="000000"/>
                  </a:solidFill>
                  <a:latin typeface="Tox Typewriter" panose="02000500000000000000" pitchFamily="2" charset="0"/>
                </a:rPr>
                <a:t>$17</a:t>
              </a:r>
            </a:p>
            <a:p>
              <a:pPr defTabSz="742950"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Juicy flame grilled patty, bacon, cheese, free range egg, beetroot, crispy onion bits, relish, BBQ sauce.		Add pineapple +$2</a:t>
              </a: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3316288" algn="r"/>
                </a:tabLst>
              </a:pPr>
              <a:r>
                <a:rPr lang="en-AU" altLang="en-US" sz="1600" dirty="0">
                  <a:solidFill>
                    <a:srgbClr val="000000"/>
                  </a:solidFill>
                  <a:latin typeface="Dancing Donuts NF" panose="02010706020802020504" pitchFamily="2" charset="0"/>
                </a:rPr>
                <a:t>Bunker</a:t>
              </a:r>
              <a:r>
                <a:rPr lang="en-AU" altLang="en-US" sz="16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Bay	</a:t>
              </a:r>
              <a:r>
                <a:rPr lang="en-AU" altLang="en-US" sz="1100" dirty="0">
                  <a:solidFill>
                    <a:srgbClr val="000000"/>
                  </a:solidFill>
                  <a:latin typeface="Tox Typewriter" panose="02000500000000000000" pitchFamily="2" charset="0"/>
                </a:rPr>
                <a:t>$17</a:t>
              </a:r>
            </a:p>
            <a:p>
              <a:pPr defTabSz="742950"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Flame grilled patty, bacon, cheese, relish, salad, </a:t>
              </a:r>
              <a:br>
                <a:rPr lang="en-AU" altLang="en-US" sz="1000" dirty="0">
                  <a:solidFill>
                    <a:srgbClr val="000000"/>
                  </a:solidFill>
                  <a:latin typeface="Tox Typewriter" panose="02000500000000000000" pitchFamily="2" charset="0"/>
                </a:rPr>
              </a:br>
              <a:r>
                <a:rPr lang="en-AU" altLang="en-US" sz="1000" dirty="0">
                  <a:solidFill>
                    <a:srgbClr val="000000"/>
                  </a:solidFill>
                  <a:latin typeface="Tox Typewriter" panose="02000500000000000000" pitchFamily="2" charset="0"/>
                </a:rPr>
                <a:t>BBQ sauce.	Add avocado +$2</a:t>
              </a:r>
              <a:br>
                <a:rPr lang="en-AU" altLang="en-US" sz="400" dirty="0">
                  <a:solidFill>
                    <a:srgbClr val="000000"/>
                  </a:solidFill>
                  <a:latin typeface="Tox Typewriter" panose="02000500000000000000" pitchFamily="2" charset="0"/>
                </a:rPr>
              </a:b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3316288" algn="r"/>
                </a:tabLst>
              </a:pPr>
              <a:r>
                <a:rPr lang="en-AU" altLang="en-US" sz="1600" dirty="0">
                  <a:solidFill>
                    <a:srgbClr val="000000"/>
                  </a:solidFill>
                  <a:latin typeface="Dancing Donuts NF" panose="02010706020802020504" pitchFamily="2" charset="0"/>
                </a:rPr>
                <a:t>Sugarloaf	</a:t>
              </a:r>
              <a:r>
                <a:rPr lang="en-AU" altLang="en-US" sz="1100" dirty="0">
                  <a:solidFill>
                    <a:srgbClr val="000000"/>
                  </a:solidFill>
                  <a:latin typeface="Tox Typewriter" panose="02000500000000000000" pitchFamily="2" charset="0"/>
                </a:rPr>
                <a:t>$20</a:t>
              </a:r>
            </a:p>
            <a:p>
              <a:pPr defTabSz="742950"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Man v Burger. Two juicy flame grilled patties, bacon, cheese, pickles, relish, salad, Bayside sauce.</a:t>
              </a:r>
            </a:p>
            <a:p>
              <a:pPr defTabSz="742950" eaLnBrk="0" fontAlgn="base" hangingPunct="0">
                <a:spcBef>
                  <a:spcPct val="0"/>
                </a:spcBef>
                <a:spcAft>
                  <a:spcPct val="0"/>
                </a:spcAft>
              </a:pPr>
              <a:endParaRPr lang="en-US" altLang="en-US" sz="1600" dirty="0">
                <a:solidFill>
                  <a:srgbClr val="000000"/>
                </a:solidFill>
                <a:latin typeface="Messages" pitchFamily="2" charset="0"/>
              </a:endParaRPr>
            </a:p>
          </p:txBody>
        </p:sp>
        <p:sp>
          <p:nvSpPr>
            <p:cNvPr id="12" name="TextBox 11">
              <a:extLst>
                <a:ext uri="{FF2B5EF4-FFF2-40B4-BE49-F238E27FC236}">
                  <a16:creationId xmlns:a16="http://schemas.microsoft.com/office/drawing/2014/main" id="{025C553D-3D9A-0110-92AE-6BC7290215AB}"/>
                </a:ext>
              </a:extLst>
            </p:cNvPr>
            <p:cNvSpPr txBox="1"/>
            <p:nvPr/>
          </p:nvSpPr>
          <p:spPr>
            <a:xfrm>
              <a:off x="66908" y="874730"/>
              <a:ext cx="3414717" cy="907941"/>
            </a:xfrm>
            <a:prstGeom prst="rect">
              <a:avLst/>
            </a:prstGeom>
            <a:noFill/>
          </p:spPr>
          <p:txBody>
            <a:bodyPr wrap="none" rtlCol="0">
              <a:spAutoFit/>
            </a:bodyPr>
            <a:lstStyle/>
            <a:p>
              <a:r>
                <a:rPr lang="en-AU" sz="2000" dirty="0">
                  <a:solidFill>
                    <a:srgbClr val="FF0000"/>
                  </a:solidFill>
                  <a:latin typeface="Neonblitz" panose="02000500000000000000" pitchFamily="2" charset="0"/>
                </a:rPr>
                <a:t>BEEF BURGERS</a:t>
              </a:r>
            </a:p>
            <a:p>
              <a:r>
                <a:rPr lang="en-AU" sz="1100" dirty="0">
                  <a:latin typeface="Tox Typewriter" panose="02000500000000000000" pitchFamily="2" charset="0"/>
                </a:rPr>
                <a:t>Our patties are pure 200g South West Black Angus </a:t>
              </a:r>
              <a:br>
                <a:rPr lang="en-AU" sz="1100" dirty="0">
                  <a:latin typeface="Tox Typewriter" panose="02000500000000000000" pitchFamily="2" charset="0"/>
                </a:rPr>
              </a:br>
              <a:r>
                <a:rPr lang="en-AU" sz="1100" dirty="0">
                  <a:latin typeface="Tox Typewriter" panose="02000500000000000000" pitchFamily="2" charset="0"/>
                </a:rPr>
                <a:t>beef, cooked pink and juicy. If you like your </a:t>
              </a:r>
              <a:br>
                <a:rPr lang="en-AU" sz="1100" dirty="0">
                  <a:latin typeface="Tox Typewriter" panose="02000500000000000000" pitchFamily="2" charset="0"/>
                </a:rPr>
              </a:br>
              <a:r>
                <a:rPr lang="en-AU" sz="1100" dirty="0">
                  <a:latin typeface="Tox Typewriter" panose="02000500000000000000" pitchFamily="2" charset="0"/>
                </a:rPr>
                <a:t>burgers well done, please let us know.</a:t>
              </a:r>
            </a:p>
          </p:txBody>
        </p:sp>
        <p:sp>
          <p:nvSpPr>
            <p:cNvPr id="13" name="Rectangle 12">
              <a:extLst>
                <a:ext uri="{FF2B5EF4-FFF2-40B4-BE49-F238E27FC236}">
                  <a16:creationId xmlns:a16="http://schemas.microsoft.com/office/drawing/2014/main" id="{4DF98BC3-0F5D-50F7-F86F-03512AABC31B}"/>
                </a:ext>
              </a:extLst>
            </p:cNvPr>
            <p:cNvSpPr/>
            <p:nvPr/>
          </p:nvSpPr>
          <p:spPr>
            <a:xfrm>
              <a:off x="85374" y="874731"/>
              <a:ext cx="3480938" cy="5945135"/>
            </a:xfrm>
            <a:prstGeom prst="rect">
              <a:avLst/>
            </a:prstGeom>
            <a:noFill/>
            <a:ln w="25400" cap="rnd" cmpd="thinThick">
              <a:solidFill>
                <a:srgbClr val="FF0000"/>
              </a:solidFill>
              <a:round/>
              <a:extLst>
                <a:ext uri="{C807C97D-BFC1-408E-A445-0C87EB9F89A2}">
                  <ask:lineSketchStyleProps xmlns:ask="http://schemas.microsoft.com/office/drawing/2018/sketchyshapes" sd="1219033472">
                    <a:custGeom>
                      <a:avLst/>
                      <a:gdLst>
                        <a:gd name="connsiteX0" fmla="*/ 0 w 3800723"/>
                        <a:gd name="connsiteY0" fmla="*/ 0 h 5565916"/>
                        <a:gd name="connsiteX1" fmla="*/ 595447 w 3800723"/>
                        <a:gd name="connsiteY1" fmla="*/ 0 h 5565916"/>
                        <a:gd name="connsiteX2" fmla="*/ 1114879 w 3800723"/>
                        <a:gd name="connsiteY2" fmla="*/ 0 h 5565916"/>
                        <a:gd name="connsiteX3" fmla="*/ 1824347 w 3800723"/>
                        <a:gd name="connsiteY3" fmla="*/ 0 h 5565916"/>
                        <a:gd name="connsiteX4" fmla="*/ 2419794 w 3800723"/>
                        <a:gd name="connsiteY4" fmla="*/ 0 h 5565916"/>
                        <a:gd name="connsiteX5" fmla="*/ 3015240 w 3800723"/>
                        <a:gd name="connsiteY5" fmla="*/ 0 h 5565916"/>
                        <a:gd name="connsiteX6" fmla="*/ 3800723 w 3800723"/>
                        <a:gd name="connsiteY6" fmla="*/ 0 h 5565916"/>
                        <a:gd name="connsiteX7" fmla="*/ 3800723 w 3800723"/>
                        <a:gd name="connsiteY7" fmla="*/ 584421 h 5565916"/>
                        <a:gd name="connsiteX8" fmla="*/ 3800723 w 3800723"/>
                        <a:gd name="connsiteY8" fmla="*/ 1280161 h 5565916"/>
                        <a:gd name="connsiteX9" fmla="*/ 3800723 w 3800723"/>
                        <a:gd name="connsiteY9" fmla="*/ 1864582 h 5565916"/>
                        <a:gd name="connsiteX10" fmla="*/ 3800723 w 3800723"/>
                        <a:gd name="connsiteY10" fmla="*/ 2449003 h 5565916"/>
                        <a:gd name="connsiteX11" fmla="*/ 3800723 w 3800723"/>
                        <a:gd name="connsiteY11" fmla="*/ 3144743 h 5565916"/>
                        <a:gd name="connsiteX12" fmla="*/ 3800723 w 3800723"/>
                        <a:gd name="connsiteY12" fmla="*/ 3896141 h 5565916"/>
                        <a:gd name="connsiteX13" fmla="*/ 3800723 w 3800723"/>
                        <a:gd name="connsiteY13" fmla="*/ 4424903 h 5565916"/>
                        <a:gd name="connsiteX14" fmla="*/ 3800723 w 3800723"/>
                        <a:gd name="connsiteY14" fmla="*/ 5565916 h 5565916"/>
                        <a:gd name="connsiteX15" fmla="*/ 3167269 w 3800723"/>
                        <a:gd name="connsiteY15" fmla="*/ 5565916 h 5565916"/>
                        <a:gd name="connsiteX16" fmla="*/ 2533815 w 3800723"/>
                        <a:gd name="connsiteY16" fmla="*/ 5565916 h 5565916"/>
                        <a:gd name="connsiteX17" fmla="*/ 1824347 w 3800723"/>
                        <a:gd name="connsiteY17" fmla="*/ 5565916 h 5565916"/>
                        <a:gd name="connsiteX18" fmla="*/ 1190893 w 3800723"/>
                        <a:gd name="connsiteY18" fmla="*/ 5565916 h 5565916"/>
                        <a:gd name="connsiteX19" fmla="*/ 671461 w 3800723"/>
                        <a:gd name="connsiteY19" fmla="*/ 5565916 h 5565916"/>
                        <a:gd name="connsiteX20" fmla="*/ 0 w 3800723"/>
                        <a:gd name="connsiteY20" fmla="*/ 5565916 h 5565916"/>
                        <a:gd name="connsiteX21" fmla="*/ 0 w 3800723"/>
                        <a:gd name="connsiteY21" fmla="*/ 4758858 h 5565916"/>
                        <a:gd name="connsiteX22" fmla="*/ 0 w 3800723"/>
                        <a:gd name="connsiteY22" fmla="*/ 3951800 h 5565916"/>
                        <a:gd name="connsiteX23" fmla="*/ 0 w 3800723"/>
                        <a:gd name="connsiteY23" fmla="*/ 3256061 h 5565916"/>
                        <a:gd name="connsiteX24" fmla="*/ 0 w 3800723"/>
                        <a:gd name="connsiteY24" fmla="*/ 2615981 h 5565916"/>
                        <a:gd name="connsiteX25" fmla="*/ 0 w 3800723"/>
                        <a:gd name="connsiteY25" fmla="*/ 2087219 h 5565916"/>
                        <a:gd name="connsiteX26" fmla="*/ 0 w 3800723"/>
                        <a:gd name="connsiteY26" fmla="*/ 1558456 h 5565916"/>
                        <a:gd name="connsiteX27" fmla="*/ 0 w 3800723"/>
                        <a:gd name="connsiteY27" fmla="*/ 807058 h 5565916"/>
                        <a:gd name="connsiteX28" fmla="*/ 0 w 3800723"/>
                        <a:gd name="connsiteY28" fmla="*/ 0 h 5565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00723" h="5565916" extrusionOk="0">
                          <a:moveTo>
                            <a:pt x="0" y="0"/>
                          </a:moveTo>
                          <a:cubicBezTo>
                            <a:pt x="280196" y="-12755"/>
                            <a:pt x="388365" y="15256"/>
                            <a:pt x="595447" y="0"/>
                          </a:cubicBezTo>
                          <a:cubicBezTo>
                            <a:pt x="802529" y="-15256"/>
                            <a:pt x="958182" y="24810"/>
                            <a:pt x="1114879" y="0"/>
                          </a:cubicBezTo>
                          <a:cubicBezTo>
                            <a:pt x="1271576" y="-24810"/>
                            <a:pt x="1642506" y="-21326"/>
                            <a:pt x="1824347" y="0"/>
                          </a:cubicBezTo>
                          <a:cubicBezTo>
                            <a:pt x="2006188" y="21326"/>
                            <a:pt x="2293408" y="1539"/>
                            <a:pt x="2419794" y="0"/>
                          </a:cubicBezTo>
                          <a:cubicBezTo>
                            <a:pt x="2546180" y="-1539"/>
                            <a:pt x="2839885" y="-23836"/>
                            <a:pt x="3015240" y="0"/>
                          </a:cubicBezTo>
                          <a:cubicBezTo>
                            <a:pt x="3190595" y="23836"/>
                            <a:pt x="3423175" y="20776"/>
                            <a:pt x="3800723" y="0"/>
                          </a:cubicBezTo>
                          <a:cubicBezTo>
                            <a:pt x="3779178" y="192598"/>
                            <a:pt x="3779341" y="375866"/>
                            <a:pt x="3800723" y="584421"/>
                          </a:cubicBezTo>
                          <a:cubicBezTo>
                            <a:pt x="3822105" y="792976"/>
                            <a:pt x="3795157" y="1100851"/>
                            <a:pt x="3800723" y="1280161"/>
                          </a:cubicBezTo>
                          <a:cubicBezTo>
                            <a:pt x="3806289" y="1459471"/>
                            <a:pt x="3801755" y="1666250"/>
                            <a:pt x="3800723" y="1864582"/>
                          </a:cubicBezTo>
                          <a:cubicBezTo>
                            <a:pt x="3799691" y="2062914"/>
                            <a:pt x="3817110" y="2264947"/>
                            <a:pt x="3800723" y="2449003"/>
                          </a:cubicBezTo>
                          <a:cubicBezTo>
                            <a:pt x="3784336" y="2633059"/>
                            <a:pt x="3772797" y="2848740"/>
                            <a:pt x="3800723" y="3144743"/>
                          </a:cubicBezTo>
                          <a:cubicBezTo>
                            <a:pt x="3828649" y="3440746"/>
                            <a:pt x="3820503" y="3628706"/>
                            <a:pt x="3800723" y="3896141"/>
                          </a:cubicBezTo>
                          <a:cubicBezTo>
                            <a:pt x="3780943" y="4163576"/>
                            <a:pt x="3776009" y="4229457"/>
                            <a:pt x="3800723" y="4424903"/>
                          </a:cubicBezTo>
                          <a:cubicBezTo>
                            <a:pt x="3825437" y="4620349"/>
                            <a:pt x="3813420" y="5180034"/>
                            <a:pt x="3800723" y="5565916"/>
                          </a:cubicBezTo>
                          <a:cubicBezTo>
                            <a:pt x="3503371" y="5584113"/>
                            <a:pt x="3356030" y="5546837"/>
                            <a:pt x="3167269" y="5565916"/>
                          </a:cubicBezTo>
                          <a:cubicBezTo>
                            <a:pt x="2978508" y="5584995"/>
                            <a:pt x="2815633" y="5588086"/>
                            <a:pt x="2533815" y="5565916"/>
                          </a:cubicBezTo>
                          <a:cubicBezTo>
                            <a:pt x="2251997" y="5543746"/>
                            <a:pt x="2063567" y="5594753"/>
                            <a:pt x="1824347" y="5565916"/>
                          </a:cubicBezTo>
                          <a:cubicBezTo>
                            <a:pt x="1585127" y="5537079"/>
                            <a:pt x="1324682" y="5576642"/>
                            <a:pt x="1190893" y="5565916"/>
                          </a:cubicBezTo>
                          <a:cubicBezTo>
                            <a:pt x="1057104" y="5555190"/>
                            <a:pt x="818141" y="5580017"/>
                            <a:pt x="671461" y="5565916"/>
                          </a:cubicBezTo>
                          <a:cubicBezTo>
                            <a:pt x="524781" y="5551815"/>
                            <a:pt x="173598" y="5547641"/>
                            <a:pt x="0" y="5565916"/>
                          </a:cubicBezTo>
                          <a:cubicBezTo>
                            <a:pt x="31330" y="5325319"/>
                            <a:pt x="38995" y="5153474"/>
                            <a:pt x="0" y="4758858"/>
                          </a:cubicBezTo>
                          <a:cubicBezTo>
                            <a:pt x="-38995" y="4364242"/>
                            <a:pt x="-37457" y="4192623"/>
                            <a:pt x="0" y="3951800"/>
                          </a:cubicBezTo>
                          <a:cubicBezTo>
                            <a:pt x="37457" y="3710977"/>
                            <a:pt x="-28835" y="3496994"/>
                            <a:pt x="0" y="3256061"/>
                          </a:cubicBezTo>
                          <a:cubicBezTo>
                            <a:pt x="28835" y="3015128"/>
                            <a:pt x="-21177" y="2766200"/>
                            <a:pt x="0" y="2615981"/>
                          </a:cubicBezTo>
                          <a:cubicBezTo>
                            <a:pt x="21177" y="2465762"/>
                            <a:pt x="15141" y="2285722"/>
                            <a:pt x="0" y="2087219"/>
                          </a:cubicBezTo>
                          <a:cubicBezTo>
                            <a:pt x="-15141" y="1888716"/>
                            <a:pt x="3801" y="1727079"/>
                            <a:pt x="0" y="1558456"/>
                          </a:cubicBezTo>
                          <a:cubicBezTo>
                            <a:pt x="-3801" y="1389833"/>
                            <a:pt x="-28718" y="1063893"/>
                            <a:pt x="0" y="807058"/>
                          </a:cubicBezTo>
                          <a:cubicBezTo>
                            <a:pt x="28718" y="550223"/>
                            <a:pt x="11045" y="25151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17" name="TextBox 16">
              <a:extLst>
                <a:ext uri="{FF2B5EF4-FFF2-40B4-BE49-F238E27FC236}">
                  <a16:creationId xmlns:a16="http://schemas.microsoft.com/office/drawing/2014/main" id="{5E18ACA6-D4F2-E7E2-A094-FDAB310AC6B5}"/>
                </a:ext>
              </a:extLst>
            </p:cNvPr>
            <p:cNvSpPr txBox="1"/>
            <p:nvPr/>
          </p:nvSpPr>
          <p:spPr>
            <a:xfrm>
              <a:off x="73422" y="6938595"/>
              <a:ext cx="3414717" cy="738664"/>
            </a:xfrm>
            <a:prstGeom prst="rect">
              <a:avLst/>
            </a:prstGeom>
            <a:noFill/>
          </p:spPr>
          <p:txBody>
            <a:bodyPr wrap="square" rtlCol="0">
              <a:spAutoFit/>
            </a:bodyPr>
            <a:lstStyle/>
            <a:p>
              <a:r>
                <a:rPr lang="en-AU" sz="2000" b="1" dirty="0">
                  <a:solidFill>
                    <a:srgbClr val="0099FF"/>
                  </a:solidFill>
                  <a:latin typeface="Neonblitz" panose="02000500000000000000" pitchFamily="2" charset="0"/>
                </a:rPr>
                <a:t>vegetarian BURGERS</a:t>
              </a:r>
            </a:p>
            <a:p>
              <a:r>
                <a:rPr lang="en-AU" sz="1100" dirty="0">
                  <a:latin typeface="Tox Typewriter" panose="02000500000000000000" pitchFamily="2" charset="0"/>
                </a:rPr>
                <a:t>Our Beyond Burger patties ($2.50), lentil or black bean patties can be substituted in any burger.</a:t>
              </a:r>
              <a:endParaRPr lang="en-AU" sz="1100" dirty="0">
                <a:latin typeface="Neonblitz" panose="02000500000000000000" pitchFamily="2" charset="0"/>
              </a:endParaRPr>
            </a:p>
          </p:txBody>
        </p:sp>
        <p:sp>
          <p:nvSpPr>
            <p:cNvPr id="20" name="Text Box 3">
              <a:extLst>
                <a:ext uri="{FF2B5EF4-FFF2-40B4-BE49-F238E27FC236}">
                  <a16:creationId xmlns:a16="http://schemas.microsoft.com/office/drawing/2014/main" id="{44483BF0-584F-ED03-20FE-AAD0C12CE41E}"/>
                </a:ext>
              </a:extLst>
            </p:cNvPr>
            <p:cNvSpPr txBox="1">
              <a:spLocks noChangeArrowheads="1"/>
            </p:cNvSpPr>
            <p:nvPr/>
          </p:nvSpPr>
          <p:spPr bwMode="auto">
            <a:xfrm>
              <a:off x="145962" y="7713212"/>
              <a:ext cx="3386959" cy="1516379"/>
            </a:xfrm>
            <a:prstGeom prst="rect">
              <a:avLst/>
            </a:prstGeom>
            <a:noFill/>
            <a:ln w="457200" algn="in">
              <a:solidFill>
                <a:srgbClr val="FFFFFF"/>
              </a:solidFill>
              <a:miter lim="800000"/>
              <a:headEnd/>
              <a:tailEnd/>
            </a:ln>
            <a:effectLst/>
          </p:spPr>
          <p:txBody>
            <a:bodyPr vert="horz" wrap="square" lIns="0" tIns="0" rIns="0" bIns="0" numCol="1" anchor="t" anchorCtr="0" compatLnSpc="1">
              <a:prstTxWarp prst="textNoShape">
                <a:avLst/>
              </a:prstTxWarp>
            </a:bodyPr>
            <a:lstStyle/>
            <a:p>
              <a:pPr defTabSz="742950" eaLnBrk="0" fontAlgn="base" hangingPunct="0">
                <a:spcBef>
                  <a:spcPct val="0"/>
                </a:spcBef>
                <a:spcAft>
                  <a:spcPct val="0"/>
                </a:spcAft>
                <a:tabLst>
                  <a:tab pos="3316288" algn="r"/>
                </a:tabLst>
              </a:pPr>
              <a:r>
                <a:rPr lang="en-AU" altLang="en-US" dirty="0" err="1">
                  <a:solidFill>
                    <a:srgbClr val="000000"/>
                  </a:solidFill>
                  <a:latin typeface="Dancing Donuts NF" panose="02010706020802020504" pitchFamily="2" charset="0"/>
                </a:rPr>
                <a:t>injidup</a:t>
              </a:r>
              <a:r>
                <a:rPr lang="en-AU" altLang="en-US" sz="1138" dirty="0">
                  <a:solidFill>
                    <a:srgbClr val="000000"/>
                  </a:solidFill>
                  <a:latin typeface="Messages" pitchFamily="2" charset="0"/>
                </a:rPr>
                <a:t>	</a:t>
              </a:r>
              <a:r>
                <a:rPr lang="en-AU" altLang="en-US" sz="1138" dirty="0">
                  <a:solidFill>
                    <a:srgbClr val="000000"/>
                  </a:solidFill>
                  <a:latin typeface="Calibri" panose="020F0502020204030204" pitchFamily="34" charset="0"/>
                </a:rPr>
                <a:t> </a:t>
              </a:r>
              <a:r>
                <a:rPr lang="en-AU" altLang="en-US" sz="975" dirty="0">
                  <a:solidFill>
                    <a:srgbClr val="000000"/>
                  </a:solidFill>
                  <a:latin typeface="Tox Typewriter" panose="02000500000000000000" pitchFamily="2" charset="0"/>
                </a:rPr>
                <a:t>$15</a:t>
              </a:r>
            </a:p>
            <a:p>
              <a:pPr defTabSz="727472"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House made lentil patty, cheese, beetroot, relish, salad, </a:t>
              </a:r>
              <a:br>
                <a:rPr lang="en-AU" altLang="en-US" sz="1000" dirty="0">
                  <a:solidFill>
                    <a:srgbClr val="000000"/>
                  </a:solidFill>
                  <a:latin typeface="Tox Typewriter" panose="02000500000000000000" pitchFamily="2" charset="0"/>
                </a:rPr>
              </a:br>
              <a:r>
                <a:rPr lang="en-AU" altLang="en-US" sz="1000" dirty="0">
                  <a:solidFill>
                    <a:srgbClr val="000000"/>
                  </a:solidFill>
                  <a:latin typeface="Tox Typewriter" panose="02000500000000000000" pitchFamily="2" charset="0"/>
                </a:rPr>
                <a:t>Bayside sauce. 	Add hot sauce &amp; </a:t>
              </a:r>
              <a:r>
                <a:rPr lang="en-AU" altLang="en-US" sz="1000" dirty="0" err="1">
                  <a:solidFill>
                    <a:srgbClr val="000000"/>
                  </a:solidFill>
                  <a:latin typeface="Tox Typewriter" panose="02000500000000000000" pitchFamily="2" charset="0"/>
                </a:rPr>
                <a:t>jalepenos</a:t>
              </a:r>
              <a:r>
                <a:rPr lang="en-AU" altLang="en-US" sz="1000" dirty="0">
                  <a:solidFill>
                    <a:srgbClr val="000000"/>
                  </a:solidFill>
                  <a:latin typeface="Tox Typewriter" panose="02000500000000000000" pitchFamily="2" charset="0"/>
                </a:rPr>
                <a:t> +$2</a:t>
              </a:r>
              <a:br>
                <a:rPr lang="en-AU" altLang="en-US" sz="1000" dirty="0">
                  <a:solidFill>
                    <a:srgbClr val="000000"/>
                  </a:solidFill>
                  <a:latin typeface="Tox Typewriter" panose="02000500000000000000" pitchFamily="2" charset="0"/>
                </a:rPr>
              </a:br>
              <a:endParaRPr lang="en-AU" altLang="en-US" sz="1000" dirty="0">
                <a:solidFill>
                  <a:srgbClr val="000000"/>
                </a:solidFill>
                <a:latin typeface="Tox Typewriter" panose="02000500000000000000" pitchFamily="2" charset="0"/>
              </a:endParaRPr>
            </a:p>
            <a:p>
              <a:pPr defTabSz="727472" eaLnBrk="0" fontAlgn="base" hangingPunct="0">
                <a:spcBef>
                  <a:spcPct val="0"/>
                </a:spcBef>
                <a:spcAft>
                  <a:spcPct val="0"/>
                </a:spcAft>
                <a:tabLst>
                  <a:tab pos="3316288" algn="r"/>
                </a:tabLst>
              </a:pPr>
              <a:r>
                <a:rPr lang="en-AU" altLang="en-US" dirty="0" err="1">
                  <a:solidFill>
                    <a:srgbClr val="000000"/>
                  </a:solidFill>
                  <a:latin typeface="Dancing Donuts NF" panose="02010706020802020504" pitchFamily="2" charset="0"/>
                </a:rPr>
                <a:t>greenacres</a:t>
              </a:r>
              <a:r>
                <a:rPr lang="en-AU" altLang="en-US" sz="1400" dirty="0">
                  <a:solidFill>
                    <a:srgbClr val="000000"/>
                  </a:solidFill>
                  <a:latin typeface="Messages" pitchFamily="2" charset="0"/>
                </a:rPr>
                <a:t> </a:t>
              </a:r>
              <a:r>
                <a:rPr lang="en-AU" altLang="en-US" dirty="0">
                  <a:solidFill>
                    <a:srgbClr val="000000"/>
                  </a:solidFill>
                  <a:latin typeface="Dancing Donuts NF" panose="02010706020802020504" pitchFamily="2" charset="0"/>
                </a:rPr>
                <a:t>-</a:t>
              </a:r>
              <a:r>
                <a:rPr lang="en-AU" altLang="en-US" sz="1400" dirty="0">
                  <a:solidFill>
                    <a:srgbClr val="000000"/>
                  </a:solidFill>
                  <a:latin typeface="Messages" pitchFamily="2" charset="0"/>
                </a:rPr>
                <a:t> </a:t>
              </a:r>
              <a:r>
                <a:rPr lang="en-AU" altLang="en-US" dirty="0">
                  <a:solidFill>
                    <a:srgbClr val="000000"/>
                  </a:solidFill>
                  <a:latin typeface="Dancing Donuts NF" panose="02010706020802020504" pitchFamily="2" charset="0"/>
                </a:rPr>
                <a:t>Vegan</a:t>
              </a:r>
              <a:r>
                <a:rPr lang="en-AU" altLang="en-US" sz="1400" dirty="0">
                  <a:solidFill>
                    <a:srgbClr val="000000"/>
                  </a:solidFill>
                  <a:latin typeface="Messages" pitchFamily="2" charset="0"/>
                </a:rPr>
                <a:t> </a:t>
              </a:r>
              <a:r>
                <a:rPr lang="en-AU" altLang="en-US" dirty="0">
                  <a:solidFill>
                    <a:srgbClr val="000000"/>
                  </a:solidFill>
                  <a:latin typeface="Dancing Donuts NF" panose="02010706020802020504" pitchFamily="2" charset="0"/>
                </a:rPr>
                <a:t>-	</a:t>
              </a:r>
              <a:r>
                <a:rPr lang="en-AU" altLang="en-US" sz="1100" dirty="0">
                  <a:solidFill>
                    <a:srgbClr val="000000"/>
                  </a:solidFill>
                  <a:latin typeface="Tox Typewriter" panose="02000500000000000000" pitchFamily="2" charset="0"/>
                </a:rPr>
                <a:t>$15</a:t>
              </a:r>
            </a:p>
            <a:p>
              <a:pPr defTabSz="742950" eaLnBrk="0" fontAlgn="base" hangingPunct="0">
                <a:spcBef>
                  <a:spcPct val="0"/>
                </a:spcBef>
                <a:spcAft>
                  <a:spcPct val="0"/>
                </a:spcAft>
                <a:tabLst>
                  <a:tab pos="3316288" algn="r"/>
                </a:tabLst>
              </a:pPr>
              <a:r>
                <a:rPr lang="en-AU" altLang="en-US" sz="1000" dirty="0" err="1">
                  <a:solidFill>
                    <a:srgbClr val="000000"/>
                  </a:solidFill>
                  <a:latin typeface="Tox Typewriter" panose="02000500000000000000" pitchFamily="2" charset="0"/>
                </a:rPr>
                <a:t>Blackbean</a:t>
              </a:r>
              <a:r>
                <a:rPr lang="en-AU" altLang="en-US" sz="1000" dirty="0">
                  <a:solidFill>
                    <a:srgbClr val="000000"/>
                  </a:solidFill>
                  <a:latin typeface="Tox Typewriter" panose="02000500000000000000" pitchFamily="2" charset="0"/>
                </a:rPr>
                <a:t> patty, salsa (tomato, corn, coriander), relish, salad, vegan mayo. 	Add avocado +$2</a:t>
              </a:r>
              <a:br>
                <a:rPr lang="en-AU" altLang="en-US" sz="1000" dirty="0">
                  <a:solidFill>
                    <a:srgbClr val="000000"/>
                  </a:solidFill>
                  <a:latin typeface="Tox Typewriter" panose="02000500000000000000" pitchFamily="2" charset="0"/>
                </a:rPr>
              </a:br>
              <a:endParaRPr lang="en-AU" altLang="en-US" sz="1000" dirty="0">
                <a:solidFill>
                  <a:srgbClr val="000000"/>
                </a:solidFill>
                <a:latin typeface="Tox Typewriter" panose="02000500000000000000" pitchFamily="2" charset="0"/>
              </a:endParaRPr>
            </a:p>
            <a:p>
              <a:pPr defTabSz="742950" eaLnBrk="0" fontAlgn="base" hangingPunct="0">
                <a:spcBef>
                  <a:spcPct val="0"/>
                </a:spcBef>
                <a:spcAft>
                  <a:spcPct val="0"/>
                </a:spcAft>
                <a:tabLst>
                  <a:tab pos="3316288" algn="r"/>
                </a:tabLst>
              </a:pPr>
              <a:r>
                <a:rPr lang="en-AU" altLang="en-US" dirty="0" err="1">
                  <a:solidFill>
                    <a:srgbClr val="000000"/>
                  </a:solidFill>
                  <a:latin typeface="Dancing Donuts NF" panose="02010706020802020504" pitchFamily="2" charset="0"/>
                </a:rPr>
                <a:t>Meelup</a:t>
              </a:r>
              <a:r>
                <a:rPr lang="en-AU" altLang="en-US" sz="1400" dirty="0">
                  <a:solidFill>
                    <a:srgbClr val="000000"/>
                  </a:solidFill>
                  <a:latin typeface="Messages" pitchFamily="2" charset="0"/>
                </a:rPr>
                <a:t> </a:t>
              </a:r>
              <a:r>
                <a:rPr lang="en-AU" altLang="en-US" dirty="0">
                  <a:solidFill>
                    <a:srgbClr val="000000"/>
                  </a:solidFill>
                  <a:latin typeface="Dancing Donuts NF" panose="02010706020802020504" pitchFamily="2" charset="0"/>
                </a:rPr>
                <a:t>-</a:t>
              </a:r>
              <a:r>
                <a:rPr lang="en-AU" altLang="en-US" sz="1400" dirty="0">
                  <a:solidFill>
                    <a:srgbClr val="000000"/>
                  </a:solidFill>
                  <a:latin typeface="Messages" pitchFamily="2" charset="0"/>
                </a:rPr>
                <a:t> </a:t>
              </a:r>
              <a:r>
                <a:rPr lang="en-AU" altLang="en-US" dirty="0">
                  <a:solidFill>
                    <a:srgbClr val="000000"/>
                  </a:solidFill>
                  <a:latin typeface="Dancing Donuts NF" panose="02010706020802020504" pitchFamily="2" charset="0"/>
                </a:rPr>
                <a:t>Vegan</a:t>
              </a:r>
              <a:r>
                <a:rPr lang="en-AU" altLang="en-US" sz="1400" dirty="0">
                  <a:solidFill>
                    <a:srgbClr val="000000"/>
                  </a:solidFill>
                  <a:latin typeface="Messages" pitchFamily="2" charset="0"/>
                </a:rPr>
                <a:t> </a:t>
              </a:r>
              <a:r>
                <a:rPr lang="en-AU" altLang="en-US" dirty="0">
                  <a:solidFill>
                    <a:srgbClr val="000000"/>
                  </a:solidFill>
                  <a:latin typeface="Dancing Donuts NF" panose="02010706020802020504" pitchFamily="2" charset="0"/>
                </a:rPr>
                <a:t>-	</a:t>
              </a:r>
              <a:r>
                <a:rPr lang="en-AU" altLang="en-US" sz="1100" dirty="0">
                  <a:solidFill>
                    <a:srgbClr val="000000"/>
                  </a:solidFill>
                  <a:latin typeface="Tox Typewriter" panose="02000500000000000000" pitchFamily="2" charset="0"/>
                </a:rPr>
                <a:t>$17</a:t>
              </a:r>
            </a:p>
            <a:p>
              <a:pPr defTabSz="742950" eaLnBrk="0" fontAlgn="base" hangingPunct="0">
                <a:spcBef>
                  <a:spcPct val="0"/>
                </a:spcBef>
                <a:spcAft>
                  <a:spcPct val="0"/>
                </a:spcAft>
                <a:tabLst>
                  <a:tab pos="3316288" algn="r"/>
                </a:tabLst>
              </a:pPr>
              <a:r>
                <a:rPr lang="en-AU" altLang="en-US" sz="1000" dirty="0">
                  <a:solidFill>
                    <a:srgbClr val="000000"/>
                  </a:solidFill>
                  <a:latin typeface="Tox Typewriter" panose="02000500000000000000" pitchFamily="2" charset="0"/>
                </a:rPr>
                <a:t>Beyond Burger, vegan cheese, beetroot, pickles, relish, mustard, ketchup.</a:t>
              </a:r>
            </a:p>
            <a:p>
              <a:pPr defTabSz="742950" eaLnBrk="0" fontAlgn="base" hangingPunct="0">
                <a:spcBef>
                  <a:spcPct val="0"/>
                </a:spcBef>
                <a:spcAft>
                  <a:spcPct val="0"/>
                </a:spcAft>
                <a:tabLst>
                  <a:tab pos="1964432" algn="l"/>
                </a:tabLst>
              </a:pPr>
              <a:endParaRPr lang="en-AU" altLang="en-US" sz="813" dirty="0">
                <a:solidFill>
                  <a:srgbClr val="000000"/>
                </a:solidFill>
                <a:latin typeface="Tox Typewriter" panose="02000500000000000000" pitchFamily="2" charset="0"/>
              </a:endParaRPr>
            </a:p>
            <a:p>
              <a:pPr defTabSz="742950" eaLnBrk="0" fontAlgn="base" hangingPunct="0">
                <a:spcBef>
                  <a:spcPct val="0"/>
                </a:spcBef>
                <a:spcAft>
                  <a:spcPct val="0"/>
                </a:spcAft>
                <a:tabLst>
                  <a:tab pos="1964432" algn="l"/>
                </a:tabLst>
              </a:pPr>
              <a:r>
                <a:rPr lang="en-AU" altLang="en-US" sz="813" dirty="0">
                  <a:solidFill>
                    <a:srgbClr val="000000"/>
                  </a:solidFill>
                  <a:latin typeface="Tox Typewriter" panose="02000500000000000000" pitchFamily="2" charset="0"/>
                </a:rPr>
                <a:t>	</a:t>
              </a:r>
              <a:br>
                <a:rPr lang="en-AU" altLang="en-US" sz="813" dirty="0">
                  <a:solidFill>
                    <a:srgbClr val="000000"/>
                  </a:solidFill>
                  <a:latin typeface="Tox Typewriter" panose="02000500000000000000" pitchFamily="2" charset="0"/>
                </a:rPr>
              </a:br>
              <a:endParaRPr lang="en-US" altLang="en-US" sz="1463" dirty="0">
                <a:latin typeface="Arial" panose="020B0604020202020204" pitchFamily="34" charset="0"/>
              </a:endParaRPr>
            </a:p>
          </p:txBody>
        </p:sp>
        <p:sp>
          <p:nvSpPr>
            <p:cNvPr id="22" name="Rectangle 21">
              <a:extLst>
                <a:ext uri="{FF2B5EF4-FFF2-40B4-BE49-F238E27FC236}">
                  <a16:creationId xmlns:a16="http://schemas.microsoft.com/office/drawing/2014/main" id="{4639540C-8B69-CC74-2560-776592A5C4F7}"/>
                </a:ext>
              </a:extLst>
            </p:cNvPr>
            <p:cNvSpPr/>
            <p:nvPr/>
          </p:nvSpPr>
          <p:spPr>
            <a:xfrm>
              <a:off x="85374" y="6910250"/>
              <a:ext cx="3480938" cy="2917595"/>
            </a:xfrm>
            <a:prstGeom prst="rect">
              <a:avLst/>
            </a:prstGeom>
            <a:noFill/>
            <a:ln w="25400" cap="rnd" cmpd="thinThick">
              <a:solidFill>
                <a:srgbClr val="0099FF"/>
              </a:solidFill>
              <a:round/>
              <a:extLst>
                <a:ext uri="{C807C97D-BFC1-408E-A445-0C87EB9F89A2}">
                  <ask:lineSketchStyleProps xmlns:ask="http://schemas.microsoft.com/office/drawing/2018/sketchyshapes" sd="1219033472">
                    <a:custGeom>
                      <a:avLst/>
                      <a:gdLst>
                        <a:gd name="connsiteX0" fmla="*/ 0 w 3800723"/>
                        <a:gd name="connsiteY0" fmla="*/ 0 h 5565916"/>
                        <a:gd name="connsiteX1" fmla="*/ 595447 w 3800723"/>
                        <a:gd name="connsiteY1" fmla="*/ 0 h 5565916"/>
                        <a:gd name="connsiteX2" fmla="*/ 1114879 w 3800723"/>
                        <a:gd name="connsiteY2" fmla="*/ 0 h 5565916"/>
                        <a:gd name="connsiteX3" fmla="*/ 1824347 w 3800723"/>
                        <a:gd name="connsiteY3" fmla="*/ 0 h 5565916"/>
                        <a:gd name="connsiteX4" fmla="*/ 2419794 w 3800723"/>
                        <a:gd name="connsiteY4" fmla="*/ 0 h 5565916"/>
                        <a:gd name="connsiteX5" fmla="*/ 3015240 w 3800723"/>
                        <a:gd name="connsiteY5" fmla="*/ 0 h 5565916"/>
                        <a:gd name="connsiteX6" fmla="*/ 3800723 w 3800723"/>
                        <a:gd name="connsiteY6" fmla="*/ 0 h 5565916"/>
                        <a:gd name="connsiteX7" fmla="*/ 3800723 w 3800723"/>
                        <a:gd name="connsiteY7" fmla="*/ 584421 h 5565916"/>
                        <a:gd name="connsiteX8" fmla="*/ 3800723 w 3800723"/>
                        <a:gd name="connsiteY8" fmla="*/ 1280161 h 5565916"/>
                        <a:gd name="connsiteX9" fmla="*/ 3800723 w 3800723"/>
                        <a:gd name="connsiteY9" fmla="*/ 1864582 h 5565916"/>
                        <a:gd name="connsiteX10" fmla="*/ 3800723 w 3800723"/>
                        <a:gd name="connsiteY10" fmla="*/ 2449003 h 5565916"/>
                        <a:gd name="connsiteX11" fmla="*/ 3800723 w 3800723"/>
                        <a:gd name="connsiteY11" fmla="*/ 3144743 h 5565916"/>
                        <a:gd name="connsiteX12" fmla="*/ 3800723 w 3800723"/>
                        <a:gd name="connsiteY12" fmla="*/ 3896141 h 5565916"/>
                        <a:gd name="connsiteX13" fmla="*/ 3800723 w 3800723"/>
                        <a:gd name="connsiteY13" fmla="*/ 4424903 h 5565916"/>
                        <a:gd name="connsiteX14" fmla="*/ 3800723 w 3800723"/>
                        <a:gd name="connsiteY14" fmla="*/ 5565916 h 5565916"/>
                        <a:gd name="connsiteX15" fmla="*/ 3167269 w 3800723"/>
                        <a:gd name="connsiteY15" fmla="*/ 5565916 h 5565916"/>
                        <a:gd name="connsiteX16" fmla="*/ 2533815 w 3800723"/>
                        <a:gd name="connsiteY16" fmla="*/ 5565916 h 5565916"/>
                        <a:gd name="connsiteX17" fmla="*/ 1824347 w 3800723"/>
                        <a:gd name="connsiteY17" fmla="*/ 5565916 h 5565916"/>
                        <a:gd name="connsiteX18" fmla="*/ 1190893 w 3800723"/>
                        <a:gd name="connsiteY18" fmla="*/ 5565916 h 5565916"/>
                        <a:gd name="connsiteX19" fmla="*/ 671461 w 3800723"/>
                        <a:gd name="connsiteY19" fmla="*/ 5565916 h 5565916"/>
                        <a:gd name="connsiteX20" fmla="*/ 0 w 3800723"/>
                        <a:gd name="connsiteY20" fmla="*/ 5565916 h 5565916"/>
                        <a:gd name="connsiteX21" fmla="*/ 0 w 3800723"/>
                        <a:gd name="connsiteY21" fmla="*/ 4758858 h 5565916"/>
                        <a:gd name="connsiteX22" fmla="*/ 0 w 3800723"/>
                        <a:gd name="connsiteY22" fmla="*/ 3951800 h 5565916"/>
                        <a:gd name="connsiteX23" fmla="*/ 0 w 3800723"/>
                        <a:gd name="connsiteY23" fmla="*/ 3256061 h 5565916"/>
                        <a:gd name="connsiteX24" fmla="*/ 0 w 3800723"/>
                        <a:gd name="connsiteY24" fmla="*/ 2615981 h 5565916"/>
                        <a:gd name="connsiteX25" fmla="*/ 0 w 3800723"/>
                        <a:gd name="connsiteY25" fmla="*/ 2087219 h 5565916"/>
                        <a:gd name="connsiteX26" fmla="*/ 0 w 3800723"/>
                        <a:gd name="connsiteY26" fmla="*/ 1558456 h 5565916"/>
                        <a:gd name="connsiteX27" fmla="*/ 0 w 3800723"/>
                        <a:gd name="connsiteY27" fmla="*/ 807058 h 5565916"/>
                        <a:gd name="connsiteX28" fmla="*/ 0 w 3800723"/>
                        <a:gd name="connsiteY28" fmla="*/ 0 h 5565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00723" h="5565916" extrusionOk="0">
                          <a:moveTo>
                            <a:pt x="0" y="0"/>
                          </a:moveTo>
                          <a:cubicBezTo>
                            <a:pt x="280196" y="-12755"/>
                            <a:pt x="388365" y="15256"/>
                            <a:pt x="595447" y="0"/>
                          </a:cubicBezTo>
                          <a:cubicBezTo>
                            <a:pt x="802529" y="-15256"/>
                            <a:pt x="958182" y="24810"/>
                            <a:pt x="1114879" y="0"/>
                          </a:cubicBezTo>
                          <a:cubicBezTo>
                            <a:pt x="1271576" y="-24810"/>
                            <a:pt x="1642506" y="-21326"/>
                            <a:pt x="1824347" y="0"/>
                          </a:cubicBezTo>
                          <a:cubicBezTo>
                            <a:pt x="2006188" y="21326"/>
                            <a:pt x="2293408" y="1539"/>
                            <a:pt x="2419794" y="0"/>
                          </a:cubicBezTo>
                          <a:cubicBezTo>
                            <a:pt x="2546180" y="-1539"/>
                            <a:pt x="2839885" y="-23836"/>
                            <a:pt x="3015240" y="0"/>
                          </a:cubicBezTo>
                          <a:cubicBezTo>
                            <a:pt x="3190595" y="23836"/>
                            <a:pt x="3423175" y="20776"/>
                            <a:pt x="3800723" y="0"/>
                          </a:cubicBezTo>
                          <a:cubicBezTo>
                            <a:pt x="3779178" y="192598"/>
                            <a:pt x="3779341" y="375866"/>
                            <a:pt x="3800723" y="584421"/>
                          </a:cubicBezTo>
                          <a:cubicBezTo>
                            <a:pt x="3822105" y="792976"/>
                            <a:pt x="3795157" y="1100851"/>
                            <a:pt x="3800723" y="1280161"/>
                          </a:cubicBezTo>
                          <a:cubicBezTo>
                            <a:pt x="3806289" y="1459471"/>
                            <a:pt x="3801755" y="1666250"/>
                            <a:pt x="3800723" y="1864582"/>
                          </a:cubicBezTo>
                          <a:cubicBezTo>
                            <a:pt x="3799691" y="2062914"/>
                            <a:pt x="3817110" y="2264947"/>
                            <a:pt x="3800723" y="2449003"/>
                          </a:cubicBezTo>
                          <a:cubicBezTo>
                            <a:pt x="3784336" y="2633059"/>
                            <a:pt x="3772797" y="2848740"/>
                            <a:pt x="3800723" y="3144743"/>
                          </a:cubicBezTo>
                          <a:cubicBezTo>
                            <a:pt x="3828649" y="3440746"/>
                            <a:pt x="3820503" y="3628706"/>
                            <a:pt x="3800723" y="3896141"/>
                          </a:cubicBezTo>
                          <a:cubicBezTo>
                            <a:pt x="3780943" y="4163576"/>
                            <a:pt x="3776009" y="4229457"/>
                            <a:pt x="3800723" y="4424903"/>
                          </a:cubicBezTo>
                          <a:cubicBezTo>
                            <a:pt x="3825437" y="4620349"/>
                            <a:pt x="3813420" y="5180034"/>
                            <a:pt x="3800723" y="5565916"/>
                          </a:cubicBezTo>
                          <a:cubicBezTo>
                            <a:pt x="3503371" y="5584113"/>
                            <a:pt x="3356030" y="5546837"/>
                            <a:pt x="3167269" y="5565916"/>
                          </a:cubicBezTo>
                          <a:cubicBezTo>
                            <a:pt x="2978508" y="5584995"/>
                            <a:pt x="2815633" y="5588086"/>
                            <a:pt x="2533815" y="5565916"/>
                          </a:cubicBezTo>
                          <a:cubicBezTo>
                            <a:pt x="2251997" y="5543746"/>
                            <a:pt x="2063567" y="5594753"/>
                            <a:pt x="1824347" y="5565916"/>
                          </a:cubicBezTo>
                          <a:cubicBezTo>
                            <a:pt x="1585127" y="5537079"/>
                            <a:pt x="1324682" y="5576642"/>
                            <a:pt x="1190893" y="5565916"/>
                          </a:cubicBezTo>
                          <a:cubicBezTo>
                            <a:pt x="1057104" y="5555190"/>
                            <a:pt x="818141" y="5580017"/>
                            <a:pt x="671461" y="5565916"/>
                          </a:cubicBezTo>
                          <a:cubicBezTo>
                            <a:pt x="524781" y="5551815"/>
                            <a:pt x="173598" y="5547641"/>
                            <a:pt x="0" y="5565916"/>
                          </a:cubicBezTo>
                          <a:cubicBezTo>
                            <a:pt x="31330" y="5325319"/>
                            <a:pt x="38995" y="5153474"/>
                            <a:pt x="0" y="4758858"/>
                          </a:cubicBezTo>
                          <a:cubicBezTo>
                            <a:pt x="-38995" y="4364242"/>
                            <a:pt x="-37457" y="4192623"/>
                            <a:pt x="0" y="3951800"/>
                          </a:cubicBezTo>
                          <a:cubicBezTo>
                            <a:pt x="37457" y="3710977"/>
                            <a:pt x="-28835" y="3496994"/>
                            <a:pt x="0" y="3256061"/>
                          </a:cubicBezTo>
                          <a:cubicBezTo>
                            <a:pt x="28835" y="3015128"/>
                            <a:pt x="-21177" y="2766200"/>
                            <a:pt x="0" y="2615981"/>
                          </a:cubicBezTo>
                          <a:cubicBezTo>
                            <a:pt x="21177" y="2465762"/>
                            <a:pt x="15141" y="2285722"/>
                            <a:pt x="0" y="2087219"/>
                          </a:cubicBezTo>
                          <a:cubicBezTo>
                            <a:pt x="-15141" y="1888716"/>
                            <a:pt x="3801" y="1727079"/>
                            <a:pt x="0" y="1558456"/>
                          </a:cubicBezTo>
                          <a:cubicBezTo>
                            <a:pt x="-3801" y="1389833"/>
                            <a:pt x="-28718" y="1063893"/>
                            <a:pt x="0" y="807058"/>
                          </a:cubicBezTo>
                          <a:cubicBezTo>
                            <a:pt x="28718" y="550223"/>
                            <a:pt x="11045" y="25151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21" name="TextBox 20">
              <a:extLst>
                <a:ext uri="{FF2B5EF4-FFF2-40B4-BE49-F238E27FC236}">
                  <a16:creationId xmlns:a16="http://schemas.microsoft.com/office/drawing/2014/main" id="{CB692468-DE57-7629-40CD-D3BD2CDF28A8}"/>
                </a:ext>
              </a:extLst>
            </p:cNvPr>
            <p:cNvSpPr txBox="1"/>
            <p:nvPr/>
          </p:nvSpPr>
          <p:spPr>
            <a:xfrm>
              <a:off x="3645604" y="65015"/>
              <a:ext cx="2587568" cy="400110"/>
            </a:xfrm>
            <a:prstGeom prst="rect">
              <a:avLst/>
            </a:prstGeom>
            <a:noFill/>
          </p:spPr>
          <p:txBody>
            <a:bodyPr wrap="none" rtlCol="0">
              <a:spAutoFit/>
            </a:bodyPr>
            <a:lstStyle/>
            <a:p>
              <a:r>
                <a:rPr lang="en-AU" sz="2000" b="1" dirty="0">
                  <a:solidFill>
                    <a:srgbClr val="FFC000"/>
                  </a:solidFill>
                  <a:latin typeface="Neonblitz" panose="02000500000000000000" pitchFamily="2" charset="0"/>
                </a:rPr>
                <a:t>CHICKEN BURGERS</a:t>
              </a:r>
            </a:p>
          </p:txBody>
        </p:sp>
        <p:sp>
          <p:nvSpPr>
            <p:cNvPr id="19" name="Text Box 3">
              <a:extLst>
                <a:ext uri="{FF2B5EF4-FFF2-40B4-BE49-F238E27FC236}">
                  <a16:creationId xmlns:a16="http://schemas.microsoft.com/office/drawing/2014/main" id="{0A769E3F-ACC4-28F0-3349-E2D1442536B0}"/>
                </a:ext>
              </a:extLst>
            </p:cNvPr>
            <p:cNvSpPr txBox="1">
              <a:spLocks noChangeArrowheads="1"/>
            </p:cNvSpPr>
            <p:nvPr/>
          </p:nvSpPr>
          <p:spPr bwMode="auto">
            <a:xfrm>
              <a:off x="3716269" y="484685"/>
              <a:ext cx="3018952" cy="2712702"/>
            </a:xfrm>
            <a:prstGeom prst="rect">
              <a:avLst/>
            </a:prstGeom>
            <a:noFill/>
            <a:ln w="457200" algn="in">
              <a:solidFill>
                <a:srgbClr val="FFFFFF"/>
              </a:solidFill>
              <a:miter lim="800000"/>
              <a:headEnd/>
              <a:tailEnd/>
            </a:ln>
            <a:effectLst/>
          </p:spPr>
          <p:txBody>
            <a:bodyPr vert="horz" wrap="square" lIns="0" tIns="0" rIns="0" bIns="0" numCol="1" anchor="t" anchorCtr="0" compatLnSpc="1">
              <a:prstTxWarp prst="textNoShape">
                <a:avLst/>
              </a:prstTxWarp>
            </a:bodyPr>
            <a:lstStyle/>
            <a:p>
              <a:pPr defTabSz="806450" eaLnBrk="0" fontAlgn="base" hangingPunct="0">
                <a:spcBef>
                  <a:spcPct val="0"/>
                </a:spcBef>
                <a:spcAft>
                  <a:spcPct val="0"/>
                </a:spcAft>
                <a:tabLst>
                  <a:tab pos="360363" algn="l"/>
                  <a:tab pos="1963738" algn="l"/>
                  <a:tab pos="2959100" algn="r"/>
                </a:tabLst>
              </a:pPr>
              <a:r>
                <a:rPr lang="en-AU" altLang="en-US" sz="1600" dirty="0">
                  <a:solidFill>
                    <a:srgbClr val="000000"/>
                  </a:solidFill>
                  <a:latin typeface="Dancing Donuts NF" panose="02010706020802020504" pitchFamily="2" charset="0"/>
                </a:rPr>
                <a:t>Castle</a:t>
              </a:r>
              <a:r>
                <a:rPr lang="en-AU" altLang="en-US" sz="16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Rock</a:t>
              </a:r>
              <a:r>
                <a:rPr lang="en-AU" altLang="en-US" sz="1138" dirty="0">
                  <a:solidFill>
                    <a:srgbClr val="000000"/>
                  </a:solidFill>
                  <a:latin typeface="Messages" pitchFamily="2" charset="0"/>
                </a:rPr>
                <a:t>	</a:t>
              </a:r>
              <a:r>
                <a:rPr lang="en-AU" altLang="en-US" sz="1138" dirty="0">
                  <a:solidFill>
                    <a:srgbClr val="000000"/>
                  </a:solidFill>
                  <a:latin typeface="Calibri" panose="020F0502020204030204" pitchFamily="34" charset="0"/>
                </a:rPr>
                <a:t>	 </a:t>
              </a:r>
              <a:r>
                <a:rPr lang="en-AU" altLang="en-US" sz="975" dirty="0">
                  <a:solidFill>
                    <a:srgbClr val="000000"/>
                  </a:solidFill>
                  <a:latin typeface="Tox Typewriter" panose="02000500000000000000" pitchFamily="2" charset="0"/>
                </a:rPr>
                <a:t>$16</a:t>
              </a:r>
            </a:p>
            <a:p>
              <a:pPr defTabSz="727472" eaLnBrk="0" fontAlgn="base" hangingPunct="0">
                <a:spcBef>
                  <a:spcPct val="0"/>
                </a:spcBef>
                <a:spcAft>
                  <a:spcPct val="0"/>
                </a:spcAft>
                <a:tabLst>
                  <a:tab pos="360363" algn="l"/>
                  <a:tab pos="2959100" algn="r"/>
                </a:tabLst>
              </a:pPr>
              <a:r>
                <a:rPr lang="en-AU" altLang="en-US" sz="1000" dirty="0">
                  <a:solidFill>
                    <a:srgbClr val="000000"/>
                  </a:solidFill>
                  <a:latin typeface="Tox Typewriter" panose="02000500000000000000" pitchFamily="2" charset="0"/>
                </a:rPr>
                <a:t>Southern style fried buttermilk chicken breast, chipotle slaw, relish.	Add cheese &amp; </a:t>
              </a:r>
              <a:r>
                <a:rPr lang="en-AU" altLang="en-US" sz="1000" dirty="0" err="1">
                  <a:solidFill>
                    <a:srgbClr val="000000"/>
                  </a:solidFill>
                  <a:latin typeface="Tox Typewriter" panose="02000500000000000000" pitchFamily="2" charset="0"/>
                </a:rPr>
                <a:t>jalepenos</a:t>
              </a:r>
              <a:r>
                <a:rPr lang="en-AU" altLang="en-US" sz="1000" dirty="0">
                  <a:solidFill>
                    <a:srgbClr val="000000"/>
                  </a:solidFill>
                  <a:latin typeface="Tox Typewriter" panose="02000500000000000000" pitchFamily="2" charset="0"/>
                </a:rPr>
                <a:t> +$1</a:t>
              </a:r>
              <a:br>
                <a:rPr lang="en-AU" altLang="en-US" sz="400" dirty="0">
                  <a:solidFill>
                    <a:srgbClr val="000000"/>
                  </a:solidFill>
                  <a:latin typeface="Tox Typewriter" panose="02000500000000000000" pitchFamily="2" charset="0"/>
                </a:rPr>
              </a:b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360363" algn="l"/>
                  <a:tab pos="1963738" algn="l"/>
                  <a:tab pos="2959100" algn="r"/>
                </a:tabLst>
              </a:pPr>
              <a:r>
                <a:rPr lang="en-AU" altLang="en-US" sz="1600" dirty="0">
                  <a:solidFill>
                    <a:srgbClr val="000000"/>
                  </a:solidFill>
                  <a:latin typeface="Dancing Donuts NF" panose="02010706020802020504" pitchFamily="2" charset="0"/>
                </a:rPr>
                <a:t>Rocky</a:t>
              </a:r>
              <a:r>
                <a:rPr lang="en-AU" altLang="en-US" sz="16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point</a:t>
              </a:r>
              <a:r>
                <a:rPr lang="en-AU" altLang="en-US" sz="1600" dirty="0">
                  <a:solidFill>
                    <a:srgbClr val="000000"/>
                  </a:solidFill>
                  <a:latin typeface="Tox Typewriter" panose="02000500000000000000" pitchFamily="2" charset="0"/>
                </a:rPr>
                <a:t> 		</a:t>
              </a:r>
              <a:r>
                <a:rPr lang="en-AU" altLang="en-US" sz="1100" dirty="0">
                  <a:solidFill>
                    <a:srgbClr val="000000"/>
                  </a:solidFill>
                  <a:latin typeface="Tox Typewriter" panose="02000500000000000000" pitchFamily="2" charset="0"/>
                </a:rPr>
                <a:t>$17</a:t>
              </a:r>
              <a:endParaRPr lang="en-AU" altLang="en-US" sz="1100" dirty="0">
                <a:solidFill>
                  <a:srgbClr val="000000"/>
                </a:solidFill>
                <a:latin typeface="Dancing Donuts NF" panose="02010706020802020504" pitchFamily="2" charset="0"/>
              </a:endParaRPr>
            </a:p>
            <a:p>
              <a:pPr defTabSz="742950" eaLnBrk="0" fontAlgn="base" hangingPunct="0">
                <a:spcBef>
                  <a:spcPct val="0"/>
                </a:spcBef>
                <a:spcAft>
                  <a:spcPct val="0"/>
                </a:spcAft>
                <a:tabLst>
                  <a:tab pos="360363" algn="l"/>
                  <a:tab pos="1963738" algn="l"/>
                  <a:tab pos="2959100" algn="r"/>
                </a:tabLst>
              </a:pPr>
              <a:r>
                <a:rPr lang="en-AU" altLang="en-US" sz="1000" dirty="0">
                  <a:solidFill>
                    <a:srgbClr val="000000"/>
                  </a:solidFill>
                  <a:latin typeface="Tox Typewriter" panose="02000500000000000000" pitchFamily="2" charset="0"/>
                </a:rPr>
                <a:t>Southern style fried buttermilk chicken breast, bacon, cheese, relish, salad, Bayside sauce.	</a:t>
              </a:r>
            </a:p>
            <a:p>
              <a:pPr defTabSz="742950" eaLnBrk="0" fontAlgn="base" hangingPunct="0">
                <a:spcBef>
                  <a:spcPct val="0"/>
                </a:spcBef>
                <a:spcAft>
                  <a:spcPct val="0"/>
                </a:spcAft>
                <a:tabLst>
                  <a:tab pos="360363" algn="l"/>
                  <a:tab pos="1963738" algn="l"/>
                  <a:tab pos="2959100" algn="r"/>
                </a:tabLst>
              </a:pPr>
              <a:r>
                <a:rPr lang="en-AU" altLang="en-US" sz="1000" dirty="0">
                  <a:solidFill>
                    <a:srgbClr val="000000"/>
                  </a:solidFill>
                  <a:latin typeface="Tox Typewriter" panose="02000500000000000000" pitchFamily="2" charset="0"/>
                </a:rPr>
                <a:t>			Add avocado +$2</a:t>
              </a:r>
              <a:br>
                <a:rPr lang="en-AU" altLang="en-US" sz="1000" dirty="0">
                  <a:solidFill>
                    <a:srgbClr val="000000"/>
                  </a:solidFill>
                  <a:latin typeface="Tox Typewriter" panose="02000500000000000000" pitchFamily="2" charset="0"/>
                </a:rPr>
              </a:br>
              <a:r>
                <a:rPr lang="en-AU" altLang="en-US" sz="1600" dirty="0">
                  <a:solidFill>
                    <a:srgbClr val="000000"/>
                  </a:solidFill>
                  <a:latin typeface="Dancing Donuts NF" panose="02010706020802020504" pitchFamily="2" charset="0"/>
                </a:rPr>
                <a:t>windmills		</a:t>
              </a:r>
              <a:r>
                <a:rPr lang="en-AU" altLang="en-US" sz="1100" dirty="0">
                  <a:solidFill>
                    <a:srgbClr val="000000"/>
                  </a:solidFill>
                  <a:latin typeface="Tox Typewriter" panose="02000500000000000000" pitchFamily="2" charset="0"/>
                </a:rPr>
                <a:t>$17</a:t>
              </a:r>
            </a:p>
            <a:p>
              <a:pPr defTabSz="742950" eaLnBrk="0" fontAlgn="base" hangingPunct="0">
                <a:spcBef>
                  <a:spcPct val="0"/>
                </a:spcBef>
                <a:spcAft>
                  <a:spcPct val="0"/>
                </a:spcAft>
                <a:tabLst>
                  <a:tab pos="360363" algn="l"/>
                  <a:tab pos="1963738" algn="l"/>
                  <a:tab pos="2959100" algn="r"/>
                </a:tabLst>
              </a:pPr>
              <a:r>
                <a:rPr lang="en-AU" altLang="en-US" sz="1000" dirty="0">
                  <a:solidFill>
                    <a:srgbClr val="000000"/>
                  </a:solidFill>
                  <a:latin typeface="Tox Typewriter" panose="02000500000000000000" pitchFamily="2" charset="0"/>
                </a:rPr>
                <a:t>Grilled chicken breast, bacon, avocado, relish, salad, Bayside sauce.		Add cheese +$1</a:t>
              </a:r>
              <a:br>
                <a:rPr lang="en-AU" altLang="en-US" sz="400" dirty="0">
                  <a:solidFill>
                    <a:srgbClr val="000000"/>
                  </a:solidFill>
                  <a:latin typeface="Tox Typewriter" panose="02000500000000000000" pitchFamily="2" charset="0"/>
                </a:rPr>
              </a:b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360363" algn="l"/>
                  <a:tab pos="1963738" algn="l"/>
                  <a:tab pos="2959100" algn="r"/>
                </a:tabLst>
              </a:pPr>
              <a:r>
                <a:rPr lang="en-AU" altLang="en-US" sz="1600" dirty="0">
                  <a:solidFill>
                    <a:srgbClr val="000000"/>
                  </a:solidFill>
                  <a:latin typeface="Dancing Donuts NF" panose="02010706020802020504" pitchFamily="2" charset="0"/>
                </a:rPr>
                <a:t>Gallows</a:t>
              </a:r>
              <a:r>
                <a:rPr lang="en-AU" altLang="en-US" sz="1600" dirty="0">
                  <a:solidFill>
                    <a:srgbClr val="000000"/>
                  </a:solidFill>
                  <a:latin typeface="Tox Typewriter" panose="02000500000000000000" pitchFamily="2" charset="0"/>
                </a:rPr>
                <a:t> 		</a:t>
              </a:r>
              <a:r>
                <a:rPr lang="en-AU" altLang="en-US" sz="1100" dirty="0">
                  <a:solidFill>
                    <a:srgbClr val="000000"/>
                  </a:solidFill>
                  <a:latin typeface="Tox Typewriter" panose="02000500000000000000" pitchFamily="2" charset="0"/>
                </a:rPr>
                <a:t>$17</a:t>
              </a:r>
              <a:endParaRPr lang="en-AU" altLang="en-US" sz="1100" dirty="0">
                <a:solidFill>
                  <a:srgbClr val="000000"/>
                </a:solidFill>
                <a:latin typeface="Dancing Donuts NF" panose="02010706020802020504" pitchFamily="2" charset="0"/>
              </a:endParaRPr>
            </a:p>
            <a:p>
              <a:pPr defTabSz="742950" eaLnBrk="0" fontAlgn="base" hangingPunct="0">
                <a:spcBef>
                  <a:spcPct val="0"/>
                </a:spcBef>
                <a:spcAft>
                  <a:spcPct val="0"/>
                </a:spcAft>
                <a:tabLst>
                  <a:tab pos="360363" algn="l"/>
                  <a:tab pos="1963738" algn="l"/>
                  <a:tab pos="2959100" algn="r"/>
                </a:tabLst>
              </a:pPr>
              <a:r>
                <a:rPr lang="en-AU" altLang="en-US" sz="1000" dirty="0">
                  <a:solidFill>
                    <a:srgbClr val="000000"/>
                  </a:solidFill>
                  <a:latin typeface="Tox Typewriter" panose="02000500000000000000" pitchFamily="2" charset="0"/>
                </a:rPr>
                <a:t>Grilled chicken breast, cheese, </a:t>
              </a:r>
              <a:r>
                <a:rPr lang="en-AU" altLang="en-US" sz="1000" dirty="0" err="1">
                  <a:solidFill>
                    <a:srgbClr val="000000"/>
                  </a:solidFill>
                  <a:latin typeface="Tox Typewriter" panose="02000500000000000000" pitchFamily="2" charset="0"/>
                </a:rPr>
                <a:t>jalepenos</a:t>
              </a:r>
              <a:r>
                <a:rPr lang="en-AU" altLang="en-US" sz="1000" dirty="0">
                  <a:solidFill>
                    <a:srgbClr val="000000"/>
                  </a:solidFill>
                  <a:latin typeface="Tox Typewriter" panose="02000500000000000000" pitchFamily="2" charset="0"/>
                </a:rPr>
                <a:t>, hot sauce, red onion, lettuce, relish, chipotle mayo	</a:t>
              </a:r>
              <a:br>
                <a:rPr lang="en-AU" altLang="en-US" sz="1000" dirty="0">
                  <a:solidFill>
                    <a:srgbClr val="000000"/>
                  </a:solidFill>
                  <a:latin typeface="Tox Typewriter" panose="02000500000000000000" pitchFamily="2" charset="0"/>
                </a:rPr>
              </a:br>
              <a:r>
                <a:rPr lang="en-AU" altLang="en-US" sz="1000" dirty="0">
                  <a:solidFill>
                    <a:srgbClr val="000000"/>
                  </a:solidFill>
                  <a:latin typeface="Tox Typewriter" panose="02000500000000000000" pitchFamily="2" charset="0"/>
                </a:rPr>
                <a:t>Add salsa (tomato, corn, onion, coriander) 	+$1.5</a:t>
              </a:r>
            </a:p>
            <a:p>
              <a:pPr defTabSz="742950" eaLnBrk="0" fontAlgn="base" hangingPunct="0">
                <a:spcBef>
                  <a:spcPct val="0"/>
                </a:spcBef>
                <a:spcAft>
                  <a:spcPct val="0"/>
                </a:spcAft>
                <a:tabLst>
                  <a:tab pos="1964432" algn="l"/>
                </a:tabLst>
              </a:pPr>
              <a:endParaRPr lang="en-AU" altLang="en-US" sz="813" dirty="0">
                <a:solidFill>
                  <a:srgbClr val="000000"/>
                </a:solidFill>
                <a:latin typeface="Tox Typewriter" panose="02000500000000000000" pitchFamily="2" charset="0"/>
              </a:endParaRPr>
            </a:p>
            <a:p>
              <a:pPr defTabSz="742950" eaLnBrk="0" fontAlgn="base" hangingPunct="0">
                <a:spcBef>
                  <a:spcPct val="0"/>
                </a:spcBef>
                <a:spcAft>
                  <a:spcPct val="0"/>
                </a:spcAft>
              </a:pPr>
              <a:endParaRPr lang="en-US" altLang="en-US" sz="1463" dirty="0">
                <a:latin typeface="Arial" panose="020B0604020202020204" pitchFamily="34" charset="0"/>
              </a:endParaRPr>
            </a:p>
          </p:txBody>
        </p:sp>
        <p:sp>
          <p:nvSpPr>
            <p:cNvPr id="18" name="Rectangle 17">
              <a:extLst>
                <a:ext uri="{FF2B5EF4-FFF2-40B4-BE49-F238E27FC236}">
                  <a16:creationId xmlns:a16="http://schemas.microsoft.com/office/drawing/2014/main" id="{48CCCDFD-2811-53DA-42F2-09D747938DC5}"/>
                </a:ext>
              </a:extLst>
            </p:cNvPr>
            <p:cNvSpPr/>
            <p:nvPr/>
          </p:nvSpPr>
          <p:spPr>
            <a:xfrm>
              <a:off x="3632622" y="45686"/>
              <a:ext cx="3177753" cy="3124687"/>
            </a:xfrm>
            <a:prstGeom prst="rect">
              <a:avLst/>
            </a:prstGeom>
            <a:noFill/>
            <a:ln w="25400" cap="rnd" cmpd="thinThick">
              <a:solidFill>
                <a:srgbClr val="FFC000"/>
              </a:solidFill>
              <a:round/>
              <a:extLst>
                <a:ext uri="{C807C97D-BFC1-408E-A445-0C87EB9F89A2}">
                  <ask:lineSketchStyleProps xmlns:ask="http://schemas.microsoft.com/office/drawing/2018/sketchyshapes" sd="1219033472">
                    <a:custGeom>
                      <a:avLst/>
                      <a:gdLst>
                        <a:gd name="connsiteX0" fmla="*/ 0 w 3800723"/>
                        <a:gd name="connsiteY0" fmla="*/ 0 h 5565916"/>
                        <a:gd name="connsiteX1" fmla="*/ 595447 w 3800723"/>
                        <a:gd name="connsiteY1" fmla="*/ 0 h 5565916"/>
                        <a:gd name="connsiteX2" fmla="*/ 1114879 w 3800723"/>
                        <a:gd name="connsiteY2" fmla="*/ 0 h 5565916"/>
                        <a:gd name="connsiteX3" fmla="*/ 1824347 w 3800723"/>
                        <a:gd name="connsiteY3" fmla="*/ 0 h 5565916"/>
                        <a:gd name="connsiteX4" fmla="*/ 2419794 w 3800723"/>
                        <a:gd name="connsiteY4" fmla="*/ 0 h 5565916"/>
                        <a:gd name="connsiteX5" fmla="*/ 3015240 w 3800723"/>
                        <a:gd name="connsiteY5" fmla="*/ 0 h 5565916"/>
                        <a:gd name="connsiteX6" fmla="*/ 3800723 w 3800723"/>
                        <a:gd name="connsiteY6" fmla="*/ 0 h 5565916"/>
                        <a:gd name="connsiteX7" fmla="*/ 3800723 w 3800723"/>
                        <a:gd name="connsiteY7" fmla="*/ 584421 h 5565916"/>
                        <a:gd name="connsiteX8" fmla="*/ 3800723 w 3800723"/>
                        <a:gd name="connsiteY8" fmla="*/ 1280161 h 5565916"/>
                        <a:gd name="connsiteX9" fmla="*/ 3800723 w 3800723"/>
                        <a:gd name="connsiteY9" fmla="*/ 1864582 h 5565916"/>
                        <a:gd name="connsiteX10" fmla="*/ 3800723 w 3800723"/>
                        <a:gd name="connsiteY10" fmla="*/ 2449003 h 5565916"/>
                        <a:gd name="connsiteX11" fmla="*/ 3800723 w 3800723"/>
                        <a:gd name="connsiteY11" fmla="*/ 3144743 h 5565916"/>
                        <a:gd name="connsiteX12" fmla="*/ 3800723 w 3800723"/>
                        <a:gd name="connsiteY12" fmla="*/ 3896141 h 5565916"/>
                        <a:gd name="connsiteX13" fmla="*/ 3800723 w 3800723"/>
                        <a:gd name="connsiteY13" fmla="*/ 4424903 h 5565916"/>
                        <a:gd name="connsiteX14" fmla="*/ 3800723 w 3800723"/>
                        <a:gd name="connsiteY14" fmla="*/ 5565916 h 5565916"/>
                        <a:gd name="connsiteX15" fmla="*/ 3167269 w 3800723"/>
                        <a:gd name="connsiteY15" fmla="*/ 5565916 h 5565916"/>
                        <a:gd name="connsiteX16" fmla="*/ 2533815 w 3800723"/>
                        <a:gd name="connsiteY16" fmla="*/ 5565916 h 5565916"/>
                        <a:gd name="connsiteX17" fmla="*/ 1824347 w 3800723"/>
                        <a:gd name="connsiteY17" fmla="*/ 5565916 h 5565916"/>
                        <a:gd name="connsiteX18" fmla="*/ 1190893 w 3800723"/>
                        <a:gd name="connsiteY18" fmla="*/ 5565916 h 5565916"/>
                        <a:gd name="connsiteX19" fmla="*/ 671461 w 3800723"/>
                        <a:gd name="connsiteY19" fmla="*/ 5565916 h 5565916"/>
                        <a:gd name="connsiteX20" fmla="*/ 0 w 3800723"/>
                        <a:gd name="connsiteY20" fmla="*/ 5565916 h 5565916"/>
                        <a:gd name="connsiteX21" fmla="*/ 0 w 3800723"/>
                        <a:gd name="connsiteY21" fmla="*/ 4758858 h 5565916"/>
                        <a:gd name="connsiteX22" fmla="*/ 0 w 3800723"/>
                        <a:gd name="connsiteY22" fmla="*/ 3951800 h 5565916"/>
                        <a:gd name="connsiteX23" fmla="*/ 0 w 3800723"/>
                        <a:gd name="connsiteY23" fmla="*/ 3256061 h 5565916"/>
                        <a:gd name="connsiteX24" fmla="*/ 0 w 3800723"/>
                        <a:gd name="connsiteY24" fmla="*/ 2615981 h 5565916"/>
                        <a:gd name="connsiteX25" fmla="*/ 0 w 3800723"/>
                        <a:gd name="connsiteY25" fmla="*/ 2087219 h 5565916"/>
                        <a:gd name="connsiteX26" fmla="*/ 0 w 3800723"/>
                        <a:gd name="connsiteY26" fmla="*/ 1558456 h 5565916"/>
                        <a:gd name="connsiteX27" fmla="*/ 0 w 3800723"/>
                        <a:gd name="connsiteY27" fmla="*/ 807058 h 5565916"/>
                        <a:gd name="connsiteX28" fmla="*/ 0 w 3800723"/>
                        <a:gd name="connsiteY28" fmla="*/ 0 h 5565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00723" h="5565916" extrusionOk="0">
                          <a:moveTo>
                            <a:pt x="0" y="0"/>
                          </a:moveTo>
                          <a:cubicBezTo>
                            <a:pt x="280196" y="-12755"/>
                            <a:pt x="388365" y="15256"/>
                            <a:pt x="595447" y="0"/>
                          </a:cubicBezTo>
                          <a:cubicBezTo>
                            <a:pt x="802529" y="-15256"/>
                            <a:pt x="958182" y="24810"/>
                            <a:pt x="1114879" y="0"/>
                          </a:cubicBezTo>
                          <a:cubicBezTo>
                            <a:pt x="1271576" y="-24810"/>
                            <a:pt x="1642506" y="-21326"/>
                            <a:pt x="1824347" y="0"/>
                          </a:cubicBezTo>
                          <a:cubicBezTo>
                            <a:pt x="2006188" y="21326"/>
                            <a:pt x="2293408" y="1539"/>
                            <a:pt x="2419794" y="0"/>
                          </a:cubicBezTo>
                          <a:cubicBezTo>
                            <a:pt x="2546180" y="-1539"/>
                            <a:pt x="2839885" y="-23836"/>
                            <a:pt x="3015240" y="0"/>
                          </a:cubicBezTo>
                          <a:cubicBezTo>
                            <a:pt x="3190595" y="23836"/>
                            <a:pt x="3423175" y="20776"/>
                            <a:pt x="3800723" y="0"/>
                          </a:cubicBezTo>
                          <a:cubicBezTo>
                            <a:pt x="3779178" y="192598"/>
                            <a:pt x="3779341" y="375866"/>
                            <a:pt x="3800723" y="584421"/>
                          </a:cubicBezTo>
                          <a:cubicBezTo>
                            <a:pt x="3822105" y="792976"/>
                            <a:pt x="3795157" y="1100851"/>
                            <a:pt x="3800723" y="1280161"/>
                          </a:cubicBezTo>
                          <a:cubicBezTo>
                            <a:pt x="3806289" y="1459471"/>
                            <a:pt x="3801755" y="1666250"/>
                            <a:pt x="3800723" y="1864582"/>
                          </a:cubicBezTo>
                          <a:cubicBezTo>
                            <a:pt x="3799691" y="2062914"/>
                            <a:pt x="3817110" y="2264947"/>
                            <a:pt x="3800723" y="2449003"/>
                          </a:cubicBezTo>
                          <a:cubicBezTo>
                            <a:pt x="3784336" y="2633059"/>
                            <a:pt x="3772797" y="2848740"/>
                            <a:pt x="3800723" y="3144743"/>
                          </a:cubicBezTo>
                          <a:cubicBezTo>
                            <a:pt x="3828649" y="3440746"/>
                            <a:pt x="3820503" y="3628706"/>
                            <a:pt x="3800723" y="3896141"/>
                          </a:cubicBezTo>
                          <a:cubicBezTo>
                            <a:pt x="3780943" y="4163576"/>
                            <a:pt x="3776009" y="4229457"/>
                            <a:pt x="3800723" y="4424903"/>
                          </a:cubicBezTo>
                          <a:cubicBezTo>
                            <a:pt x="3825437" y="4620349"/>
                            <a:pt x="3813420" y="5180034"/>
                            <a:pt x="3800723" y="5565916"/>
                          </a:cubicBezTo>
                          <a:cubicBezTo>
                            <a:pt x="3503371" y="5584113"/>
                            <a:pt x="3356030" y="5546837"/>
                            <a:pt x="3167269" y="5565916"/>
                          </a:cubicBezTo>
                          <a:cubicBezTo>
                            <a:pt x="2978508" y="5584995"/>
                            <a:pt x="2815633" y="5588086"/>
                            <a:pt x="2533815" y="5565916"/>
                          </a:cubicBezTo>
                          <a:cubicBezTo>
                            <a:pt x="2251997" y="5543746"/>
                            <a:pt x="2063567" y="5594753"/>
                            <a:pt x="1824347" y="5565916"/>
                          </a:cubicBezTo>
                          <a:cubicBezTo>
                            <a:pt x="1585127" y="5537079"/>
                            <a:pt x="1324682" y="5576642"/>
                            <a:pt x="1190893" y="5565916"/>
                          </a:cubicBezTo>
                          <a:cubicBezTo>
                            <a:pt x="1057104" y="5555190"/>
                            <a:pt x="818141" y="5580017"/>
                            <a:pt x="671461" y="5565916"/>
                          </a:cubicBezTo>
                          <a:cubicBezTo>
                            <a:pt x="524781" y="5551815"/>
                            <a:pt x="173598" y="5547641"/>
                            <a:pt x="0" y="5565916"/>
                          </a:cubicBezTo>
                          <a:cubicBezTo>
                            <a:pt x="31330" y="5325319"/>
                            <a:pt x="38995" y="5153474"/>
                            <a:pt x="0" y="4758858"/>
                          </a:cubicBezTo>
                          <a:cubicBezTo>
                            <a:pt x="-38995" y="4364242"/>
                            <a:pt x="-37457" y="4192623"/>
                            <a:pt x="0" y="3951800"/>
                          </a:cubicBezTo>
                          <a:cubicBezTo>
                            <a:pt x="37457" y="3710977"/>
                            <a:pt x="-28835" y="3496994"/>
                            <a:pt x="0" y="3256061"/>
                          </a:cubicBezTo>
                          <a:cubicBezTo>
                            <a:pt x="28835" y="3015128"/>
                            <a:pt x="-21177" y="2766200"/>
                            <a:pt x="0" y="2615981"/>
                          </a:cubicBezTo>
                          <a:cubicBezTo>
                            <a:pt x="21177" y="2465762"/>
                            <a:pt x="15141" y="2285722"/>
                            <a:pt x="0" y="2087219"/>
                          </a:cubicBezTo>
                          <a:cubicBezTo>
                            <a:pt x="-15141" y="1888716"/>
                            <a:pt x="3801" y="1727079"/>
                            <a:pt x="0" y="1558456"/>
                          </a:cubicBezTo>
                          <a:cubicBezTo>
                            <a:pt x="-3801" y="1389833"/>
                            <a:pt x="-28718" y="1063893"/>
                            <a:pt x="0" y="807058"/>
                          </a:cubicBezTo>
                          <a:cubicBezTo>
                            <a:pt x="28718" y="550223"/>
                            <a:pt x="11045" y="25151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72" name="TextBox 71">
              <a:extLst>
                <a:ext uri="{FF2B5EF4-FFF2-40B4-BE49-F238E27FC236}">
                  <a16:creationId xmlns:a16="http://schemas.microsoft.com/office/drawing/2014/main" id="{B76F0F0D-A655-2B6E-B1B2-582C111EE4F4}"/>
                </a:ext>
              </a:extLst>
            </p:cNvPr>
            <p:cNvSpPr txBox="1"/>
            <p:nvPr/>
          </p:nvSpPr>
          <p:spPr>
            <a:xfrm>
              <a:off x="3624100" y="3158123"/>
              <a:ext cx="3145726" cy="1138773"/>
            </a:xfrm>
            <a:prstGeom prst="rect">
              <a:avLst/>
            </a:prstGeom>
            <a:noFill/>
          </p:spPr>
          <p:txBody>
            <a:bodyPr wrap="square">
              <a:spAutoFit/>
            </a:bodyPr>
            <a:lstStyle/>
            <a:p>
              <a:pPr defTabSz="874514" eaLnBrk="0" fontAlgn="base" hangingPunct="0">
                <a:spcBef>
                  <a:spcPct val="0"/>
                </a:spcBef>
                <a:spcAft>
                  <a:spcPct val="0"/>
                </a:spcAft>
              </a:pPr>
              <a:r>
                <a:rPr lang="en-AU" altLang="en-US" sz="2000" dirty="0">
                  <a:solidFill>
                    <a:srgbClr val="0099FF"/>
                  </a:solidFill>
                  <a:latin typeface="Neonblitz" panose="02000500000000000000" pitchFamily="2" charset="0"/>
                </a:rPr>
                <a:t>Kids combos</a:t>
              </a:r>
            </a:p>
            <a:p>
              <a:pPr defTabSz="874514" eaLnBrk="0" fontAlgn="base" hangingPunct="0">
                <a:spcBef>
                  <a:spcPct val="0"/>
                </a:spcBef>
                <a:spcAft>
                  <a:spcPct val="0"/>
                </a:spcAft>
                <a:tabLst>
                  <a:tab pos="2959100" algn="r"/>
                </a:tabLst>
              </a:pPr>
              <a:r>
                <a:rPr lang="en-AU" altLang="en-US" sz="1600" dirty="0">
                  <a:solidFill>
                    <a:srgbClr val="000000"/>
                  </a:solidFill>
                  <a:latin typeface="Dancing Donuts NF" panose="02010706020802020504" pitchFamily="2" charset="0"/>
                </a:rPr>
                <a:t>Beef</a:t>
              </a:r>
              <a:r>
                <a:rPr lang="en-AU" altLang="en-US" sz="1400" dirty="0">
                  <a:solidFill>
                    <a:srgbClr val="000000"/>
                  </a:solidFill>
                  <a:latin typeface="Messages" pitchFamily="2" charset="0"/>
                </a:rPr>
                <a:t>, </a:t>
              </a:r>
              <a:r>
                <a:rPr lang="en-AU" altLang="en-US" sz="1600" dirty="0">
                  <a:solidFill>
                    <a:srgbClr val="000000"/>
                  </a:solidFill>
                  <a:latin typeface="Dancing Donuts NF" panose="02010706020802020504" pitchFamily="2" charset="0"/>
                </a:rPr>
                <a:t>chicken</a:t>
              </a:r>
              <a:r>
                <a:rPr lang="en-AU" altLang="en-US" dirty="0">
                  <a:solidFill>
                    <a:srgbClr val="000000"/>
                  </a:solidFill>
                  <a:latin typeface="Dancing Donuts NF" panose="02010706020802020504" pitchFamily="2" charset="0"/>
                </a:rPr>
                <a:t> </a:t>
              </a:r>
              <a:r>
                <a:rPr lang="en-AU" altLang="en-US" sz="1600" dirty="0">
                  <a:solidFill>
                    <a:srgbClr val="000000"/>
                  </a:solidFill>
                  <a:latin typeface="Dancing Donuts NF" panose="02010706020802020504" pitchFamily="2" charset="0"/>
                </a:rPr>
                <a:t>OR</a:t>
              </a:r>
              <a:r>
                <a:rPr lang="en-AU" altLang="en-US" dirty="0">
                  <a:solidFill>
                    <a:srgbClr val="000000"/>
                  </a:solidFill>
                  <a:latin typeface="Dancing Donuts NF" panose="02010706020802020504" pitchFamily="2" charset="0"/>
                </a:rPr>
                <a:t> </a:t>
              </a:r>
              <a:r>
                <a:rPr lang="en-AU" altLang="en-US" sz="1600" dirty="0">
                  <a:solidFill>
                    <a:srgbClr val="000000"/>
                  </a:solidFill>
                  <a:latin typeface="Dancing Donuts NF" panose="02010706020802020504" pitchFamily="2" charset="0"/>
                </a:rPr>
                <a:t>VEGO	</a:t>
              </a:r>
              <a:r>
                <a:rPr lang="en-AU" altLang="en-US" sz="1100" dirty="0">
                  <a:solidFill>
                    <a:srgbClr val="000000"/>
                  </a:solidFill>
                  <a:latin typeface="Tox Typewriter" panose="02000500000000000000" pitchFamily="2" charset="0"/>
                </a:rPr>
                <a:t>$12.5</a:t>
              </a:r>
              <a:endParaRPr lang="en-AU" altLang="en-US" sz="400" dirty="0">
                <a:solidFill>
                  <a:srgbClr val="000000"/>
                </a:solidFill>
                <a:latin typeface="Messages" pitchFamily="2" charset="0"/>
              </a:endParaRPr>
            </a:p>
            <a:p>
              <a:pPr defTabSz="874514" eaLnBrk="0" fontAlgn="base" hangingPunct="0">
                <a:spcBef>
                  <a:spcPct val="0"/>
                </a:spcBef>
                <a:spcAft>
                  <a:spcPct val="0"/>
                </a:spcAft>
              </a:pPr>
              <a:r>
                <a:rPr lang="en-AU" altLang="en-US" sz="1000" dirty="0">
                  <a:solidFill>
                    <a:srgbClr val="000000"/>
                  </a:solidFill>
                  <a:latin typeface="Tox Typewriter" panose="02000500000000000000" pitchFamily="2" charset="0"/>
                </a:rPr>
                <a:t>Burger slider (with lettuce, tomato, Bayside sauce and relish) served with fries, juice box or H20. </a:t>
              </a:r>
              <a:br>
                <a:rPr lang="en-AU" altLang="en-US" sz="1000" dirty="0">
                  <a:solidFill>
                    <a:srgbClr val="000000"/>
                  </a:solidFill>
                  <a:latin typeface="Tox Typewriter" panose="02000500000000000000" pitchFamily="2" charset="0"/>
                </a:rPr>
              </a:br>
              <a:r>
                <a:rPr lang="en-AU" altLang="en-US" sz="1000" dirty="0">
                  <a:solidFill>
                    <a:srgbClr val="000000"/>
                  </a:solidFill>
                  <a:latin typeface="Tox Typewriter" panose="02000500000000000000" pitchFamily="2" charset="0"/>
                </a:rPr>
                <a:t>No sauce or salad? No problem, just let us know.</a:t>
              </a:r>
            </a:p>
          </p:txBody>
        </p:sp>
        <p:sp>
          <p:nvSpPr>
            <p:cNvPr id="73" name="Rectangle 72">
              <a:extLst>
                <a:ext uri="{FF2B5EF4-FFF2-40B4-BE49-F238E27FC236}">
                  <a16:creationId xmlns:a16="http://schemas.microsoft.com/office/drawing/2014/main" id="{C31FF1A1-2562-0293-0C06-B655C778E830}"/>
                </a:ext>
              </a:extLst>
            </p:cNvPr>
            <p:cNvSpPr/>
            <p:nvPr/>
          </p:nvSpPr>
          <p:spPr>
            <a:xfrm>
              <a:off x="3635939" y="3219582"/>
              <a:ext cx="3174436" cy="1148301"/>
            </a:xfrm>
            <a:prstGeom prst="rect">
              <a:avLst/>
            </a:prstGeom>
            <a:noFill/>
            <a:ln w="25400" cap="rnd">
              <a:solidFill>
                <a:srgbClr val="0099FF"/>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pic>
          <p:nvPicPr>
            <p:cNvPr id="74" name="Picture 1">
              <a:extLst>
                <a:ext uri="{FF2B5EF4-FFF2-40B4-BE49-F238E27FC236}">
                  <a16:creationId xmlns:a16="http://schemas.microsoft.com/office/drawing/2014/main" id="{2ADFB338-C552-9CC3-1228-6C8AFAA2DB67}"/>
                </a:ext>
              </a:extLst>
            </p:cNvPr>
            <p:cNvPicPr>
              <a:picLocks noChangeAspect="1" noChangeArrowheads="1"/>
            </p:cNvPicPr>
            <p:nvPr/>
          </p:nvPicPr>
          <p:blipFill rotWithShape="1">
            <a:blip r:embed="rId2">
              <a:clrChange>
                <a:clrFrom>
                  <a:srgbClr val="FDFDFD"/>
                </a:clrFrom>
                <a:clrTo>
                  <a:srgbClr val="FDFDFD">
                    <a:alpha val="0"/>
                  </a:srgbClr>
                </a:clrTo>
              </a:clrChange>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l="30385" t="2086" r="29364" b="1556"/>
            <a:stretch/>
          </p:blipFill>
          <p:spPr bwMode="auto">
            <a:xfrm>
              <a:off x="2728045" y="60899"/>
              <a:ext cx="756086" cy="75197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76815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25B264F7-D5FF-C0D8-64B3-A7F441A69339}"/>
              </a:ext>
            </a:extLst>
          </p:cNvPr>
          <p:cNvSpPr txBox="1"/>
          <p:nvPr/>
        </p:nvSpPr>
        <p:spPr>
          <a:xfrm>
            <a:off x="3645604" y="3727716"/>
            <a:ext cx="3127022" cy="2631490"/>
          </a:xfrm>
          <a:prstGeom prst="rect">
            <a:avLst/>
          </a:prstGeom>
          <a:noFill/>
        </p:spPr>
        <p:txBody>
          <a:bodyPr wrap="square">
            <a:spAutoFit/>
          </a:bodyPr>
          <a:lstStyle/>
          <a:p>
            <a:pPr defTabSz="874514" eaLnBrk="0" fontAlgn="base" hangingPunct="0">
              <a:spcBef>
                <a:spcPct val="0"/>
              </a:spcBef>
              <a:spcAft>
                <a:spcPct val="0"/>
              </a:spcAft>
              <a:tabLst>
                <a:tab pos="1524000" algn="l"/>
                <a:tab pos="1528763" algn="l"/>
                <a:tab pos="2962275" algn="r"/>
              </a:tabLst>
            </a:pPr>
            <a:r>
              <a:rPr lang="en-AU" altLang="en-US" sz="2000" dirty="0">
                <a:solidFill>
                  <a:srgbClr val="FF0000"/>
                </a:solidFill>
                <a:latin typeface="Neonblitz" panose="02000500000000000000" pitchFamily="2" charset="0"/>
              </a:rPr>
              <a:t>Beers and cider</a:t>
            </a:r>
          </a:p>
          <a:p>
            <a:pPr defTabSz="874514" eaLnBrk="0" fontAlgn="base" hangingPunct="0">
              <a:spcBef>
                <a:spcPct val="0"/>
              </a:spcBef>
              <a:spcAft>
                <a:spcPct val="0"/>
              </a:spcAft>
              <a:tabLst>
                <a:tab pos="1524000" algn="l"/>
                <a:tab pos="1528763" algn="l"/>
                <a:tab pos="2962275" algn="r"/>
              </a:tabLst>
            </a:pPr>
            <a:r>
              <a:rPr lang="en-AU" altLang="en-US" sz="1100" dirty="0">
                <a:solidFill>
                  <a:srgbClr val="000000"/>
                </a:solidFill>
                <a:latin typeface="Tox Typewriter" panose="02000500000000000000" pitchFamily="2" charset="0"/>
              </a:rPr>
              <a:t>Please see taps for our current selection of local craft beer. </a:t>
            </a:r>
            <a:endParaRPr lang="en-AU" altLang="en-US" sz="400" dirty="0">
              <a:solidFill>
                <a:srgbClr val="000000"/>
              </a:solidFill>
              <a:latin typeface="Tox Typewriter" panose="02000500000000000000" pitchFamily="2" charset="0"/>
            </a:endParaRPr>
          </a:p>
          <a:p>
            <a:pPr defTabSz="800993" eaLnBrk="0" fontAlgn="base" hangingPunct="0">
              <a:spcBef>
                <a:spcPct val="0"/>
              </a:spcBef>
              <a:spcAft>
                <a:spcPct val="0"/>
              </a:spcAft>
              <a:tabLst>
                <a:tab pos="1344613" algn="r"/>
                <a:tab pos="2600325" algn="r"/>
              </a:tabLst>
            </a:pPr>
            <a:endParaRPr lang="en-AU" altLang="en-US" sz="400" dirty="0">
              <a:solidFill>
                <a:srgbClr val="000000"/>
              </a:solidFill>
              <a:latin typeface="Tox Typewriter" panose="02000500000000000000" pitchFamily="2" charset="0"/>
            </a:endParaRPr>
          </a:p>
          <a:p>
            <a:pPr defTabSz="800993" eaLnBrk="0" fontAlgn="base" hangingPunct="0">
              <a:spcBef>
                <a:spcPct val="0"/>
              </a:spcBef>
              <a:spcAft>
                <a:spcPct val="0"/>
              </a:spcAft>
              <a:tabLst>
                <a:tab pos="1971675" algn="r"/>
                <a:tab pos="2962275" algn="r"/>
              </a:tabLst>
            </a:pPr>
            <a:r>
              <a:rPr lang="en-AU" altLang="en-US" sz="1100" dirty="0">
                <a:solidFill>
                  <a:srgbClr val="000000"/>
                </a:solidFill>
                <a:latin typeface="Tox Typewriter" panose="02000500000000000000" pitchFamily="2" charset="0"/>
              </a:rPr>
              <a:t>Full Strength	Schooner $9.5	Pint $11.5</a:t>
            </a:r>
          </a:p>
          <a:p>
            <a:pPr defTabSz="800993" eaLnBrk="0" fontAlgn="base" hangingPunct="0">
              <a:spcBef>
                <a:spcPct val="0"/>
              </a:spcBef>
              <a:spcAft>
                <a:spcPct val="0"/>
              </a:spcAft>
              <a:tabLst>
                <a:tab pos="1971675" algn="r"/>
                <a:tab pos="2962275" algn="r"/>
              </a:tabLst>
            </a:pPr>
            <a:r>
              <a:rPr lang="en-AU" altLang="en-US" sz="1100" dirty="0">
                <a:solidFill>
                  <a:srgbClr val="000000"/>
                </a:solidFill>
                <a:latin typeface="Tox Typewriter" panose="02000500000000000000" pitchFamily="2" charset="0"/>
              </a:rPr>
              <a:t>Mid Strength	Schooner $9	Pint $11</a:t>
            </a:r>
          </a:p>
          <a:p>
            <a:pPr defTabSz="800993" eaLnBrk="0" fontAlgn="base" hangingPunct="0">
              <a:spcBef>
                <a:spcPct val="0"/>
              </a:spcBef>
              <a:spcAft>
                <a:spcPct val="0"/>
              </a:spcAft>
              <a:tabLst>
                <a:tab pos="1971675" algn="r"/>
                <a:tab pos="2962275" algn="r"/>
              </a:tabLst>
            </a:pPr>
            <a:r>
              <a:rPr lang="en-AU" altLang="en-US" sz="1100" dirty="0">
                <a:solidFill>
                  <a:srgbClr val="000000"/>
                </a:solidFill>
                <a:latin typeface="Tox Typewriter" panose="02000500000000000000" pitchFamily="2" charset="0"/>
              </a:rPr>
              <a:t>Cider	Schooner $9.5	Pint $11.5</a:t>
            </a:r>
          </a:p>
          <a:p>
            <a:pPr defTabSz="800993" eaLnBrk="0" fontAlgn="base" hangingPunct="0">
              <a:spcBef>
                <a:spcPct val="0"/>
              </a:spcBef>
              <a:spcAft>
                <a:spcPct val="0"/>
              </a:spcAft>
              <a:tabLst>
                <a:tab pos="1971675" algn="r"/>
                <a:tab pos="2962275" algn="r"/>
              </a:tabLst>
            </a:pPr>
            <a:endParaRPr lang="en-AU" altLang="en-US" sz="1100" dirty="0">
              <a:solidFill>
                <a:srgbClr val="000000"/>
              </a:solidFill>
              <a:latin typeface="Tox Typewriter" panose="02000500000000000000" pitchFamily="2" charset="0"/>
            </a:endParaRPr>
          </a:p>
          <a:p>
            <a:pPr defTabSz="800993" eaLnBrk="0" fontAlgn="base" hangingPunct="0">
              <a:spcBef>
                <a:spcPct val="0"/>
              </a:spcBef>
              <a:spcAft>
                <a:spcPct val="0"/>
              </a:spcAft>
              <a:tabLst>
                <a:tab pos="1971675" algn="r"/>
                <a:tab pos="2962275" algn="r"/>
              </a:tabLst>
            </a:pPr>
            <a:r>
              <a:rPr lang="en-AU" altLang="en-US" sz="1100" dirty="0">
                <a:solidFill>
                  <a:srgbClr val="000000"/>
                </a:solidFill>
                <a:latin typeface="Tox Typewriter" panose="02000500000000000000" pitchFamily="2" charset="0"/>
              </a:rPr>
              <a:t>We also serve </a:t>
            </a:r>
            <a:r>
              <a:rPr lang="en-AU" altLang="en-US" sz="1100" dirty="0" err="1">
                <a:solidFill>
                  <a:srgbClr val="000000"/>
                </a:solidFill>
                <a:latin typeface="Tox Typewriter" panose="02000500000000000000" pitchFamily="2" charset="0"/>
              </a:rPr>
              <a:t>Matso’s</a:t>
            </a:r>
            <a:r>
              <a:rPr lang="en-AU" altLang="en-US" sz="1100" dirty="0">
                <a:solidFill>
                  <a:srgbClr val="000000"/>
                </a:solidFill>
                <a:latin typeface="Tox Typewriter" panose="02000500000000000000" pitchFamily="2" charset="0"/>
              </a:rPr>
              <a:t> Ginger Beer and a range of canned and bottled beer.</a:t>
            </a:r>
          </a:p>
          <a:p>
            <a:pPr defTabSz="800993" eaLnBrk="0" fontAlgn="base" hangingPunct="0">
              <a:spcBef>
                <a:spcPct val="0"/>
              </a:spcBef>
              <a:spcAft>
                <a:spcPct val="0"/>
              </a:spcAft>
              <a:tabLst>
                <a:tab pos="1971675" algn="r"/>
                <a:tab pos="2962275" algn="r"/>
              </a:tabLst>
            </a:pPr>
            <a:r>
              <a:rPr lang="en-AU" altLang="en-US" sz="2000" dirty="0">
                <a:solidFill>
                  <a:srgbClr val="FF0000"/>
                </a:solidFill>
                <a:latin typeface="Neonblitz" panose="02000500000000000000" pitchFamily="2" charset="0"/>
              </a:rPr>
              <a:t>spirits</a:t>
            </a:r>
          </a:p>
          <a:p>
            <a:pPr defTabSz="800993" eaLnBrk="0" fontAlgn="base" hangingPunct="0">
              <a:spcBef>
                <a:spcPct val="0"/>
              </a:spcBef>
              <a:spcAft>
                <a:spcPct val="0"/>
              </a:spcAft>
              <a:tabLst>
                <a:tab pos="1971675" algn="r"/>
                <a:tab pos="2962275" algn="r"/>
              </a:tabLst>
            </a:pPr>
            <a:r>
              <a:rPr lang="en-AU" altLang="en-US" sz="1100" dirty="0">
                <a:solidFill>
                  <a:srgbClr val="000000"/>
                </a:solidFill>
                <a:latin typeface="Tox Typewriter" panose="02000500000000000000" pitchFamily="2" charset="0"/>
              </a:rPr>
              <a:t>See our spirits and mixers on display.</a:t>
            </a:r>
          </a:p>
          <a:p>
            <a:pPr defTabSz="800993" eaLnBrk="0" fontAlgn="base" hangingPunct="0">
              <a:spcBef>
                <a:spcPct val="0"/>
              </a:spcBef>
              <a:spcAft>
                <a:spcPct val="0"/>
              </a:spcAft>
              <a:tabLst>
                <a:tab pos="1971675" algn="r"/>
                <a:tab pos="2962275" algn="r"/>
              </a:tabLst>
            </a:pPr>
            <a:r>
              <a:rPr lang="en-AU" altLang="en-US" sz="1100" dirty="0">
                <a:solidFill>
                  <a:srgbClr val="000000"/>
                </a:solidFill>
                <a:latin typeface="Tox Typewriter" panose="02000500000000000000" pitchFamily="2" charset="0"/>
              </a:rPr>
              <a:t>Single: $11</a:t>
            </a:r>
          </a:p>
          <a:p>
            <a:pPr defTabSz="800993" eaLnBrk="0" fontAlgn="base" hangingPunct="0">
              <a:spcBef>
                <a:spcPct val="0"/>
              </a:spcBef>
              <a:spcAft>
                <a:spcPct val="0"/>
              </a:spcAft>
              <a:tabLst>
                <a:tab pos="1971675" algn="r"/>
                <a:tab pos="2962275" algn="r"/>
              </a:tabLst>
            </a:pPr>
            <a:endParaRPr lang="en-AU" altLang="en-US" sz="1100" dirty="0">
              <a:solidFill>
                <a:srgbClr val="000000"/>
              </a:solidFill>
              <a:latin typeface="Tox Typewriter" panose="02000500000000000000" pitchFamily="2" charset="0"/>
            </a:endParaRPr>
          </a:p>
        </p:txBody>
      </p:sp>
      <p:sp>
        <p:nvSpPr>
          <p:cNvPr id="2" name="TextBox 1">
            <a:extLst>
              <a:ext uri="{FF2B5EF4-FFF2-40B4-BE49-F238E27FC236}">
                <a16:creationId xmlns:a16="http://schemas.microsoft.com/office/drawing/2014/main" id="{3CB273DA-CBD5-3FF3-BE43-47F9D83BB736}"/>
              </a:ext>
            </a:extLst>
          </p:cNvPr>
          <p:cNvSpPr txBox="1"/>
          <p:nvPr/>
        </p:nvSpPr>
        <p:spPr>
          <a:xfrm>
            <a:off x="3617158" y="1838458"/>
            <a:ext cx="2767287" cy="1815882"/>
          </a:xfrm>
          <a:prstGeom prst="rect">
            <a:avLst/>
          </a:prstGeom>
          <a:noFill/>
        </p:spPr>
        <p:txBody>
          <a:bodyPr wrap="square">
            <a:spAutoFit/>
          </a:bodyPr>
          <a:lstStyle/>
          <a:p>
            <a:pPr defTabSz="874514" eaLnBrk="0" fontAlgn="base" hangingPunct="0">
              <a:spcBef>
                <a:spcPct val="0"/>
              </a:spcBef>
              <a:spcAft>
                <a:spcPct val="0"/>
              </a:spcAft>
              <a:tabLst>
                <a:tab pos="1524000" algn="l"/>
                <a:tab pos="1528763" algn="l"/>
                <a:tab pos="2962275" algn="r"/>
              </a:tabLst>
            </a:pPr>
            <a:r>
              <a:rPr lang="en-AU" altLang="en-US" sz="2000" dirty="0">
                <a:solidFill>
                  <a:srgbClr val="C00000"/>
                </a:solidFill>
                <a:latin typeface="Neonblitz" panose="02000500000000000000" pitchFamily="2" charset="0"/>
              </a:rPr>
              <a:t>Something extra</a:t>
            </a:r>
          </a:p>
          <a:p>
            <a:pPr defTabSz="762000" eaLnBrk="0" fontAlgn="base" hangingPunct="0">
              <a:spcBef>
                <a:spcPct val="0"/>
              </a:spcBef>
              <a:spcAft>
                <a:spcPct val="0"/>
              </a:spcAft>
              <a:tabLst>
                <a:tab pos="1524000" algn="l"/>
                <a:tab pos="1528763" algn="l"/>
                <a:tab pos="2962275" algn="r"/>
              </a:tabLst>
            </a:pPr>
            <a:endParaRPr lang="en-AU" altLang="en-US" sz="400" dirty="0">
              <a:solidFill>
                <a:srgbClr val="000000"/>
              </a:solidFill>
              <a:latin typeface="Tox Typewriter" panose="02000500000000000000" pitchFamily="2" charset="0"/>
            </a:endParaRPr>
          </a:p>
          <a:p>
            <a:pPr defTabSz="800993" eaLnBrk="0" fontAlgn="base" hangingPunct="0">
              <a:spcBef>
                <a:spcPct val="0"/>
              </a:spcBef>
              <a:spcAft>
                <a:spcPct val="0"/>
              </a:spcAft>
              <a:tabLst>
                <a:tab pos="1344613" algn="r"/>
                <a:tab pos="2600325" algn="r"/>
              </a:tabLst>
            </a:pPr>
            <a:r>
              <a:rPr lang="en-AU" altLang="en-US" sz="1100" dirty="0">
                <a:solidFill>
                  <a:srgbClr val="000000"/>
                </a:solidFill>
                <a:latin typeface="Tox Typewriter" panose="02000500000000000000" pitchFamily="2" charset="0"/>
              </a:rPr>
              <a:t>Avocado	$2</a:t>
            </a:r>
          </a:p>
          <a:p>
            <a:pPr defTabSz="800993" eaLnBrk="0" fontAlgn="base" hangingPunct="0">
              <a:spcBef>
                <a:spcPct val="0"/>
              </a:spcBef>
              <a:spcAft>
                <a:spcPct val="0"/>
              </a:spcAft>
              <a:tabLst>
                <a:tab pos="1344613" algn="r"/>
                <a:tab pos="2600325" algn="r"/>
              </a:tabLst>
            </a:pPr>
            <a:r>
              <a:rPr lang="en-AU" altLang="en-US" sz="1100" dirty="0">
                <a:solidFill>
                  <a:srgbClr val="000000"/>
                </a:solidFill>
                <a:latin typeface="Tox Typewriter" panose="02000500000000000000" pitchFamily="2" charset="0"/>
              </a:rPr>
              <a:t>Bacon	$2</a:t>
            </a:r>
          </a:p>
          <a:p>
            <a:pPr defTabSz="800993" eaLnBrk="0" fontAlgn="base" hangingPunct="0">
              <a:spcBef>
                <a:spcPct val="0"/>
              </a:spcBef>
              <a:spcAft>
                <a:spcPct val="0"/>
              </a:spcAft>
              <a:tabLst>
                <a:tab pos="1344613" algn="r"/>
                <a:tab pos="2600325" algn="r"/>
              </a:tabLst>
            </a:pPr>
            <a:r>
              <a:rPr lang="en-AU" altLang="en-US" sz="1100" dirty="0">
                <a:solidFill>
                  <a:srgbClr val="000000"/>
                </a:solidFill>
                <a:latin typeface="Tox Typewriter" panose="02000500000000000000" pitchFamily="2" charset="0"/>
              </a:rPr>
              <a:t>Beetroot	$1</a:t>
            </a:r>
          </a:p>
          <a:p>
            <a:pPr defTabSz="800993" eaLnBrk="0" fontAlgn="base" hangingPunct="0">
              <a:spcBef>
                <a:spcPct val="0"/>
              </a:spcBef>
              <a:spcAft>
                <a:spcPct val="0"/>
              </a:spcAft>
              <a:tabLst>
                <a:tab pos="1344613" algn="r"/>
                <a:tab pos="2600325" algn="r"/>
              </a:tabLst>
            </a:pPr>
            <a:r>
              <a:rPr lang="en-AU" altLang="en-US" sz="1100" dirty="0">
                <a:solidFill>
                  <a:srgbClr val="000000"/>
                </a:solidFill>
                <a:latin typeface="Tox Typewriter" panose="02000500000000000000" pitchFamily="2" charset="0"/>
              </a:rPr>
              <a:t>Cheese	$1</a:t>
            </a:r>
          </a:p>
          <a:p>
            <a:pPr defTabSz="800993" eaLnBrk="0" fontAlgn="base" hangingPunct="0">
              <a:spcBef>
                <a:spcPct val="0"/>
              </a:spcBef>
              <a:spcAft>
                <a:spcPct val="0"/>
              </a:spcAft>
              <a:tabLst>
                <a:tab pos="1344613" algn="r"/>
                <a:tab pos="2600325" algn="r"/>
              </a:tabLst>
            </a:pPr>
            <a:r>
              <a:rPr lang="en-AU" altLang="en-US" sz="1100" dirty="0">
                <a:solidFill>
                  <a:srgbClr val="000000"/>
                </a:solidFill>
                <a:latin typeface="Tox Typewriter" panose="02000500000000000000" pitchFamily="2" charset="0"/>
              </a:rPr>
              <a:t>Free-range Egg	$2</a:t>
            </a:r>
          </a:p>
          <a:p>
            <a:pPr defTabSz="800993" eaLnBrk="0" fontAlgn="base" hangingPunct="0">
              <a:spcBef>
                <a:spcPct val="0"/>
              </a:spcBef>
              <a:spcAft>
                <a:spcPct val="0"/>
              </a:spcAft>
              <a:tabLst>
                <a:tab pos="1344613" algn="r"/>
                <a:tab pos="2600325" algn="r"/>
              </a:tabLst>
            </a:pPr>
            <a:r>
              <a:rPr lang="en-AU" altLang="en-US" sz="1100" dirty="0">
                <a:solidFill>
                  <a:srgbClr val="000000"/>
                </a:solidFill>
                <a:latin typeface="Tox Typewriter" panose="02000500000000000000" pitchFamily="2" charset="0"/>
              </a:rPr>
              <a:t>Hash Brown	$2</a:t>
            </a:r>
          </a:p>
          <a:p>
            <a:pPr defTabSz="800993" eaLnBrk="0" fontAlgn="base" hangingPunct="0">
              <a:spcBef>
                <a:spcPct val="0"/>
              </a:spcBef>
              <a:spcAft>
                <a:spcPct val="0"/>
              </a:spcAft>
              <a:tabLst>
                <a:tab pos="1344613" algn="r"/>
                <a:tab pos="2600325" algn="r"/>
              </a:tabLst>
            </a:pPr>
            <a:r>
              <a:rPr lang="en-AU" altLang="en-US" sz="1100" dirty="0">
                <a:solidFill>
                  <a:srgbClr val="000000"/>
                </a:solidFill>
                <a:latin typeface="Tox Typewriter" panose="02000500000000000000" pitchFamily="2" charset="0"/>
              </a:rPr>
              <a:t>Onion Rings (x3)	$2</a:t>
            </a:r>
          </a:p>
          <a:p>
            <a:pPr defTabSz="800993" eaLnBrk="0" fontAlgn="base" hangingPunct="0">
              <a:spcBef>
                <a:spcPct val="0"/>
              </a:spcBef>
              <a:spcAft>
                <a:spcPct val="0"/>
              </a:spcAft>
              <a:tabLst>
                <a:tab pos="1344613" algn="r"/>
                <a:tab pos="2600325" algn="r"/>
              </a:tabLst>
            </a:pPr>
            <a:r>
              <a:rPr lang="en-AU" altLang="en-US" sz="1100" dirty="0">
                <a:solidFill>
                  <a:srgbClr val="000000"/>
                </a:solidFill>
                <a:latin typeface="Tox Typewriter" panose="02000500000000000000" pitchFamily="2" charset="0"/>
              </a:rPr>
              <a:t>200g Angus Beef Patty   $5</a:t>
            </a:r>
          </a:p>
        </p:txBody>
      </p:sp>
      <p:sp>
        <p:nvSpPr>
          <p:cNvPr id="3" name="Rectangle 2">
            <a:extLst>
              <a:ext uri="{FF2B5EF4-FFF2-40B4-BE49-F238E27FC236}">
                <a16:creationId xmlns:a16="http://schemas.microsoft.com/office/drawing/2014/main" id="{3F3CE38D-53FB-AA10-55E9-609090723D0E}"/>
              </a:ext>
            </a:extLst>
          </p:cNvPr>
          <p:cNvSpPr/>
          <p:nvPr/>
        </p:nvSpPr>
        <p:spPr>
          <a:xfrm>
            <a:off x="3645604" y="1838458"/>
            <a:ext cx="3127022" cy="1815882"/>
          </a:xfrm>
          <a:prstGeom prst="rect">
            <a:avLst/>
          </a:prstGeom>
          <a:noFill/>
          <a:ln w="25400" cap="rnd">
            <a:solidFill>
              <a:srgbClr val="C00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dirty="0"/>
          </a:p>
        </p:txBody>
      </p:sp>
      <p:sp>
        <p:nvSpPr>
          <p:cNvPr id="4" name="TextBox 3">
            <a:extLst>
              <a:ext uri="{FF2B5EF4-FFF2-40B4-BE49-F238E27FC236}">
                <a16:creationId xmlns:a16="http://schemas.microsoft.com/office/drawing/2014/main" id="{00BC5BB7-04DF-5E6B-4C24-5A3F5535F8B2}"/>
              </a:ext>
            </a:extLst>
          </p:cNvPr>
          <p:cNvSpPr txBox="1"/>
          <p:nvPr/>
        </p:nvSpPr>
        <p:spPr>
          <a:xfrm>
            <a:off x="0" y="-52991"/>
            <a:ext cx="2707793" cy="923330"/>
          </a:xfrm>
          <a:prstGeom prst="rect">
            <a:avLst/>
          </a:prstGeom>
          <a:noFill/>
        </p:spPr>
        <p:txBody>
          <a:bodyPr wrap="none" rtlCol="0">
            <a:spAutoFit/>
          </a:bodyPr>
          <a:lstStyle/>
          <a:p>
            <a:r>
              <a:rPr lang="en-AU" sz="5400" b="1" dirty="0">
                <a:solidFill>
                  <a:srgbClr val="FF6600"/>
                </a:solidFill>
                <a:latin typeface="Neonblitz" panose="02000500000000000000" pitchFamily="2" charset="0"/>
              </a:rPr>
              <a:t>drinks</a:t>
            </a:r>
          </a:p>
        </p:txBody>
      </p:sp>
      <p:sp>
        <p:nvSpPr>
          <p:cNvPr id="9" name="Text Box 3">
            <a:extLst>
              <a:ext uri="{FF2B5EF4-FFF2-40B4-BE49-F238E27FC236}">
                <a16:creationId xmlns:a16="http://schemas.microsoft.com/office/drawing/2014/main" id="{60234C63-DB6A-0875-79B0-BBF4E0D05915}"/>
              </a:ext>
            </a:extLst>
          </p:cNvPr>
          <p:cNvSpPr txBox="1">
            <a:spLocks noChangeArrowheads="1"/>
          </p:cNvSpPr>
          <p:nvPr/>
        </p:nvSpPr>
        <p:spPr bwMode="auto">
          <a:xfrm>
            <a:off x="136220" y="2067571"/>
            <a:ext cx="3354666" cy="3505915"/>
          </a:xfrm>
          <a:prstGeom prst="rect">
            <a:avLst/>
          </a:prstGeom>
          <a:noFill/>
          <a:ln w="457200" algn="in">
            <a:solidFill>
              <a:srgbClr val="FFFFFF"/>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defTabSz="806450" eaLnBrk="0" fontAlgn="base" hangingPunct="0">
              <a:spcBef>
                <a:spcPct val="0"/>
              </a:spcBef>
              <a:spcAft>
                <a:spcPct val="0"/>
              </a:spcAft>
              <a:tabLst>
                <a:tab pos="1976438" algn="l"/>
                <a:tab pos="3316288" algn="r"/>
              </a:tabLst>
            </a:pPr>
            <a:r>
              <a:rPr lang="en-AU" altLang="en-US" sz="1600" dirty="0">
                <a:solidFill>
                  <a:srgbClr val="000000"/>
                </a:solidFill>
                <a:latin typeface="Dancing Donuts NF" panose="02010706020802020504" pitchFamily="2" charset="0"/>
              </a:rPr>
              <a:t>White AND Sparkling</a:t>
            </a:r>
            <a:endParaRPr lang="en-AU" altLang="en-US" sz="400" dirty="0">
              <a:solidFill>
                <a:srgbClr val="000000"/>
              </a:solidFill>
              <a:latin typeface="Dancing Donuts NF" panose="02010706020802020504" pitchFamily="2" charset="0"/>
            </a:endParaRPr>
          </a:p>
          <a:p>
            <a:pPr defTabSz="806450" eaLnBrk="0" fontAlgn="base" hangingPunct="0">
              <a:spcBef>
                <a:spcPct val="0"/>
              </a:spcBef>
              <a:spcAft>
                <a:spcPct val="0"/>
              </a:spcAft>
              <a:tabLst>
                <a:tab pos="1976438" algn="l"/>
                <a:tab pos="3316288" algn="r"/>
              </a:tabLst>
            </a:pPr>
            <a:br>
              <a:rPr lang="en-AU" altLang="en-US" sz="400" dirty="0">
                <a:solidFill>
                  <a:srgbClr val="000000"/>
                </a:solidFill>
                <a:latin typeface="Messages" pitchFamily="2" charset="0"/>
              </a:rPr>
            </a:br>
            <a:r>
              <a:rPr lang="en-AU" altLang="en-US" sz="1100" dirty="0">
                <a:solidFill>
                  <a:srgbClr val="000000"/>
                </a:solidFill>
                <a:latin typeface="Tox Typewriter" panose="02000500000000000000" pitchFamily="2" charset="0"/>
              </a:rPr>
              <a:t>House White 	Glass $9	Bottle $36</a:t>
            </a:r>
          </a:p>
          <a:p>
            <a:pPr defTabSz="806450" eaLnBrk="0" fontAlgn="base" hangingPunct="0">
              <a:spcBef>
                <a:spcPct val="0"/>
              </a:spcBef>
              <a:spcAft>
                <a:spcPct val="0"/>
              </a:spcAft>
              <a:tabLst>
                <a:tab pos="1976438" algn="l"/>
                <a:tab pos="3316288" algn="r"/>
              </a:tabLst>
            </a:pP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76438" algn="l"/>
                <a:tab pos="3316288" algn="r"/>
              </a:tabLst>
            </a:pPr>
            <a:r>
              <a:rPr lang="en-AU" altLang="en-US" sz="1100" dirty="0">
                <a:solidFill>
                  <a:srgbClr val="000000"/>
                </a:solidFill>
                <a:latin typeface="Tox Typewriter" panose="02000500000000000000" pitchFamily="2" charset="0"/>
              </a:rPr>
              <a:t>House Sparkling	Glass $10	Bottle $40</a:t>
            </a:r>
          </a:p>
          <a:p>
            <a:pPr defTabSz="742950" eaLnBrk="0" fontAlgn="base" hangingPunct="0">
              <a:spcBef>
                <a:spcPct val="0"/>
              </a:spcBef>
              <a:spcAft>
                <a:spcPct val="0"/>
              </a:spcAft>
              <a:tabLst>
                <a:tab pos="1976438" algn="l"/>
                <a:tab pos="3316288" algn="r"/>
              </a:tabLst>
            </a:pP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76438" algn="l"/>
                <a:tab pos="3316288" algn="r"/>
              </a:tabLst>
            </a:pPr>
            <a:r>
              <a:rPr lang="en-AU" altLang="en-US" sz="1100" dirty="0" err="1">
                <a:solidFill>
                  <a:srgbClr val="000000"/>
                </a:solidFill>
                <a:latin typeface="Tox Typewriter" panose="02000500000000000000" pitchFamily="2" charset="0"/>
              </a:rPr>
              <a:t>Madfish</a:t>
            </a:r>
            <a:r>
              <a:rPr lang="en-AU" altLang="en-US" sz="1100" dirty="0">
                <a:solidFill>
                  <a:srgbClr val="000000"/>
                </a:solidFill>
                <a:latin typeface="Tox Typewriter" panose="02000500000000000000" pitchFamily="2" charset="0"/>
              </a:rPr>
              <a:t> Prosecco		Bottle $40</a:t>
            </a: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76438" algn="l"/>
                <a:tab pos="3316288" algn="r"/>
              </a:tabLst>
            </a:pPr>
            <a:br>
              <a:rPr lang="en-AU" altLang="en-US" sz="400" dirty="0">
                <a:solidFill>
                  <a:srgbClr val="000000"/>
                </a:solidFill>
                <a:latin typeface="Tox Typewriter" panose="02000500000000000000" pitchFamily="2" charset="0"/>
              </a:rPr>
            </a:br>
            <a:r>
              <a:rPr lang="en-AU" altLang="en-US" sz="1100" dirty="0">
                <a:solidFill>
                  <a:srgbClr val="000000"/>
                </a:solidFill>
                <a:latin typeface="Tox Typewriter" panose="02000500000000000000" pitchFamily="2" charset="0"/>
              </a:rPr>
              <a:t>Vasse Felix Chardonnay	Glass $10	Bottle $42</a:t>
            </a:r>
            <a:br>
              <a:rPr lang="en-AU" altLang="en-US" sz="400" dirty="0">
                <a:solidFill>
                  <a:srgbClr val="000000"/>
                </a:solidFill>
                <a:latin typeface="Tox Typewriter" panose="02000500000000000000" pitchFamily="2" charset="0"/>
              </a:rPr>
            </a:br>
            <a:r>
              <a:rPr lang="en-AU" altLang="en-US" sz="400" dirty="0">
                <a:solidFill>
                  <a:srgbClr val="000000"/>
                </a:solidFill>
                <a:latin typeface="Tox Typewriter" panose="02000500000000000000" pitchFamily="2" charset="0"/>
              </a:rPr>
              <a:t>	</a:t>
            </a:r>
          </a:p>
          <a:p>
            <a:pPr defTabSz="742950" eaLnBrk="0" fontAlgn="base" hangingPunct="0">
              <a:spcBef>
                <a:spcPct val="0"/>
              </a:spcBef>
              <a:spcAft>
                <a:spcPct val="0"/>
              </a:spcAft>
              <a:tabLst>
                <a:tab pos="1976438" algn="l"/>
                <a:tab pos="3316288" algn="r"/>
              </a:tabLst>
            </a:pPr>
            <a:r>
              <a:rPr lang="en-AU" altLang="en-US" sz="1100" dirty="0">
                <a:solidFill>
                  <a:srgbClr val="000000"/>
                </a:solidFill>
                <a:latin typeface="Tox Typewriter" panose="02000500000000000000" pitchFamily="2" charset="0"/>
              </a:rPr>
              <a:t>Wills Domain Semillon Sauvignon Blanc	</a:t>
            </a:r>
          </a:p>
          <a:p>
            <a:pPr defTabSz="742950" eaLnBrk="0" fontAlgn="base" hangingPunct="0">
              <a:spcBef>
                <a:spcPct val="0"/>
              </a:spcBef>
              <a:spcAft>
                <a:spcPct val="0"/>
              </a:spcAft>
              <a:tabLst>
                <a:tab pos="1976438" algn="l"/>
                <a:tab pos="3316288" algn="r"/>
              </a:tabLst>
            </a:pPr>
            <a:r>
              <a:rPr lang="en-AU" altLang="en-US" sz="1100" dirty="0">
                <a:solidFill>
                  <a:srgbClr val="000000"/>
                </a:solidFill>
                <a:latin typeface="Tox Typewriter" panose="02000500000000000000" pitchFamily="2" charset="0"/>
              </a:rPr>
              <a:t>	Glass $10 	Bottle $39</a:t>
            </a:r>
          </a:p>
          <a:p>
            <a:pPr defTabSz="806450" eaLnBrk="0" fontAlgn="base" hangingPunct="0">
              <a:spcBef>
                <a:spcPct val="0"/>
              </a:spcBef>
              <a:spcAft>
                <a:spcPct val="0"/>
              </a:spcAft>
              <a:tabLst>
                <a:tab pos="1976438" algn="l"/>
                <a:tab pos="3316288" algn="r"/>
              </a:tabLst>
            </a:pPr>
            <a:r>
              <a:rPr lang="en-AU" altLang="en-US" sz="1600" dirty="0">
                <a:solidFill>
                  <a:srgbClr val="000000"/>
                </a:solidFill>
                <a:latin typeface="Dancing Donuts NF" panose="02010706020802020504" pitchFamily="2" charset="0"/>
              </a:rPr>
              <a:t>reds</a:t>
            </a:r>
            <a:endParaRPr lang="en-AU" altLang="en-US" sz="400" dirty="0">
              <a:solidFill>
                <a:srgbClr val="000000"/>
              </a:solidFill>
              <a:latin typeface="Dancing Donuts NF" panose="02010706020802020504" pitchFamily="2" charset="0"/>
            </a:endParaRPr>
          </a:p>
          <a:p>
            <a:pPr defTabSz="806450" eaLnBrk="0" fontAlgn="base" hangingPunct="0">
              <a:spcBef>
                <a:spcPct val="0"/>
              </a:spcBef>
              <a:spcAft>
                <a:spcPct val="0"/>
              </a:spcAft>
              <a:tabLst>
                <a:tab pos="1976438" algn="l"/>
                <a:tab pos="3316288" algn="r"/>
              </a:tabLst>
            </a:pPr>
            <a:br>
              <a:rPr lang="en-AU" altLang="en-US" sz="400" dirty="0">
                <a:solidFill>
                  <a:srgbClr val="000000"/>
                </a:solidFill>
                <a:latin typeface="Messages" pitchFamily="2" charset="0"/>
              </a:rPr>
            </a:br>
            <a:r>
              <a:rPr lang="en-AU" altLang="en-US" sz="1100" dirty="0">
                <a:solidFill>
                  <a:srgbClr val="000000"/>
                </a:solidFill>
                <a:latin typeface="Tox Typewriter" panose="02000500000000000000" pitchFamily="2" charset="0"/>
              </a:rPr>
              <a:t>House Red 	Glass $9	Bottle $36</a:t>
            </a:r>
          </a:p>
          <a:p>
            <a:pPr defTabSz="806450" eaLnBrk="0" fontAlgn="base" hangingPunct="0">
              <a:spcBef>
                <a:spcPct val="0"/>
              </a:spcBef>
              <a:spcAft>
                <a:spcPct val="0"/>
              </a:spcAft>
              <a:tabLst>
                <a:tab pos="1976438" algn="l"/>
                <a:tab pos="3316288" algn="r"/>
              </a:tabLst>
            </a:pP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76438" algn="l"/>
                <a:tab pos="3316288" algn="r"/>
              </a:tabLst>
            </a:pPr>
            <a:r>
              <a:rPr lang="en-AU" altLang="en-US" sz="1100" dirty="0">
                <a:solidFill>
                  <a:srgbClr val="000000"/>
                </a:solidFill>
                <a:latin typeface="Tox Typewriter" panose="02000500000000000000" pitchFamily="2" charset="0"/>
              </a:rPr>
              <a:t>Deep Woods Harmony Rose	Glass $9	Bottle $36</a:t>
            </a: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76438" algn="l"/>
                <a:tab pos="3316288" algn="r"/>
              </a:tabLst>
            </a:pP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76438" algn="l"/>
                <a:tab pos="3316288" algn="r"/>
              </a:tabLst>
            </a:pPr>
            <a:r>
              <a:rPr lang="en-AU" altLang="en-US" sz="1100" dirty="0" err="1">
                <a:solidFill>
                  <a:srgbClr val="000000"/>
                </a:solidFill>
                <a:latin typeface="Tox Typewriter" panose="02000500000000000000" pitchFamily="2" charset="0"/>
              </a:rPr>
              <a:t>Filius</a:t>
            </a:r>
            <a:r>
              <a:rPr lang="en-AU" altLang="en-US" sz="1100" dirty="0">
                <a:solidFill>
                  <a:srgbClr val="000000"/>
                </a:solidFill>
                <a:latin typeface="Tox Typewriter" panose="02000500000000000000" pitchFamily="2" charset="0"/>
              </a:rPr>
              <a:t> Cabernet Sauvignon	Glass $11	Bottle $42</a:t>
            </a:r>
            <a:br>
              <a:rPr lang="en-AU" altLang="en-US" sz="1100" dirty="0">
                <a:solidFill>
                  <a:srgbClr val="000000"/>
                </a:solidFill>
                <a:latin typeface="Tox Typewriter" panose="02000500000000000000" pitchFamily="2" charset="0"/>
              </a:rPr>
            </a:b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76438" algn="l"/>
                <a:tab pos="3316288" algn="r"/>
              </a:tabLst>
            </a:pPr>
            <a:r>
              <a:rPr lang="en-AU" altLang="en-US" sz="1100" dirty="0">
                <a:solidFill>
                  <a:srgbClr val="000000"/>
                </a:solidFill>
                <a:latin typeface="Tox Typewriter" panose="02000500000000000000" pitchFamily="2" charset="0"/>
              </a:rPr>
              <a:t>Woodlands Cabernet Franc Merlot	</a:t>
            </a:r>
          </a:p>
          <a:p>
            <a:pPr defTabSz="742950" eaLnBrk="0" fontAlgn="base" hangingPunct="0">
              <a:spcBef>
                <a:spcPct val="0"/>
              </a:spcBef>
              <a:spcAft>
                <a:spcPct val="0"/>
              </a:spcAft>
              <a:tabLst>
                <a:tab pos="1976438" algn="l"/>
                <a:tab pos="3316288" algn="r"/>
              </a:tabLst>
            </a:pPr>
            <a:r>
              <a:rPr lang="en-AU" altLang="en-US" sz="1100" dirty="0">
                <a:solidFill>
                  <a:srgbClr val="000000"/>
                </a:solidFill>
                <a:latin typeface="Tox Typewriter" panose="02000500000000000000" pitchFamily="2" charset="0"/>
              </a:rPr>
              <a:t>	Glass $12	Bottle $45</a:t>
            </a: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76438" algn="l"/>
                <a:tab pos="3316288" algn="r"/>
              </a:tabLst>
            </a:pP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76438" algn="l"/>
                <a:tab pos="3316288" algn="r"/>
              </a:tabLst>
            </a:pPr>
            <a:r>
              <a:rPr lang="en-AU" altLang="en-US" sz="1100" dirty="0">
                <a:solidFill>
                  <a:srgbClr val="000000"/>
                </a:solidFill>
                <a:latin typeface="Tox Typewriter" panose="02000500000000000000" pitchFamily="2" charset="0"/>
              </a:rPr>
              <a:t>Our wine selection can change from time to time as sometimes we showcase our new favourite tipple. </a:t>
            </a:r>
          </a:p>
          <a:p>
            <a:pPr defTabSz="742950" eaLnBrk="0" fontAlgn="base" hangingPunct="0">
              <a:spcBef>
                <a:spcPct val="0"/>
              </a:spcBef>
              <a:spcAft>
                <a:spcPct val="0"/>
              </a:spcAft>
              <a:tabLst>
                <a:tab pos="1976438" algn="l"/>
                <a:tab pos="3316288" algn="r"/>
              </a:tabLst>
            </a:pPr>
            <a:r>
              <a:rPr lang="en-AU" altLang="en-US" sz="1100" dirty="0">
                <a:solidFill>
                  <a:srgbClr val="000000"/>
                </a:solidFill>
                <a:latin typeface="Tox Typewriter" panose="02000500000000000000" pitchFamily="2" charset="0"/>
              </a:rPr>
              <a:t>Just ask what we’re pouring.</a:t>
            </a:r>
          </a:p>
          <a:p>
            <a:pPr defTabSz="742950" eaLnBrk="0" fontAlgn="base" hangingPunct="0">
              <a:spcBef>
                <a:spcPct val="0"/>
              </a:spcBef>
              <a:spcAft>
                <a:spcPct val="0"/>
              </a:spcAft>
              <a:tabLst>
                <a:tab pos="1976438" algn="l"/>
                <a:tab pos="3316288" algn="r"/>
              </a:tabLst>
            </a:pPr>
            <a:br>
              <a:rPr lang="en-AU" altLang="en-US" sz="400" dirty="0">
                <a:solidFill>
                  <a:srgbClr val="000000"/>
                </a:solidFill>
                <a:latin typeface="Tox Typewriter" panose="02000500000000000000" pitchFamily="2" charset="0"/>
              </a:rPr>
            </a:br>
            <a:r>
              <a:rPr lang="en-AU" altLang="en-US" sz="400" dirty="0">
                <a:solidFill>
                  <a:srgbClr val="000000"/>
                </a:solidFill>
                <a:latin typeface="Tox Typewriter" panose="02000500000000000000" pitchFamily="2" charset="0"/>
              </a:rPr>
              <a:t>	</a:t>
            </a:r>
          </a:p>
          <a:p>
            <a:pPr defTabSz="806450" eaLnBrk="0" fontAlgn="base" hangingPunct="0">
              <a:spcBef>
                <a:spcPct val="0"/>
              </a:spcBef>
              <a:spcAft>
                <a:spcPct val="0"/>
              </a:spcAft>
              <a:tabLst>
                <a:tab pos="3316288" algn="r"/>
              </a:tabLst>
            </a:pPr>
            <a:endParaRPr lang="en-AU" altLang="en-US" sz="1100" dirty="0">
              <a:solidFill>
                <a:srgbClr val="000000"/>
              </a:solidFill>
              <a:latin typeface="Tox Typewriter" panose="02000500000000000000" pitchFamily="2" charset="0"/>
            </a:endParaRPr>
          </a:p>
          <a:p>
            <a:pPr defTabSz="742950" eaLnBrk="0" fontAlgn="base" hangingPunct="0">
              <a:spcBef>
                <a:spcPct val="0"/>
              </a:spcBef>
              <a:spcAft>
                <a:spcPct val="0"/>
              </a:spcAft>
            </a:pPr>
            <a:endParaRPr lang="en-US" altLang="en-US" sz="1600" dirty="0">
              <a:solidFill>
                <a:srgbClr val="000000"/>
              </a:solidFill>
              <a:latin typeface="Messages" pitchFamily="2" charset="0"/>
            </a:endParaRPr>
          </a:p>
        </p:txBody>
      </p:sp>
      <p:sp>
        <p:nvSpPr>
          <p:cNvPr id="10" name="TextBox 9">
            <a:extLst>
              <a:ext uri="{FF2B5EF4-FFF2-40B4-BE49-F238E27FC236}">
                <a16:creationId xmlns:a16="http://schemas.microsoft.com/office/drawing/2014/main" id="{2C027494-09F8-8302-6321-724D363249C2}"/>
              </a:ext>
            </a:extLst>
          </p:cNvPr>
          <p:cNvSpPr txBox="1"/>
          <p:nvPr/>
        </p:nvSpPr>
        <p:spPr>
          <a:xfrm>
            <a:off x="66908" y="874730"/>
            <a:ext cx="3430871" cy="1138773"/>
          </a:xfrm>
          <a:prstGeom prst="rect">
            <a:avLst/>
          </a:prstGeom>
          <a:noFill/>
        </p:spPr>
        <p:txBody>
          <a:bodyPr wrap="square" rtlCol="0">
            <a:spAutoFit/>
          </a:bodyPr>
          <a:lstStyle/>
          <a:p>
            <a:r>
              <a:rPr lang="en-AU" sz="2000" b="1" dirty="0">
                <a:solidFill>
                  <a:srgbClr val="FFC000"/>
                </a:solidFill>
                <a:latin typeface="Neonblitz" panose="02000500000000000000" pitchFamily="2" charset="0"/>
              </a:rPr>
              <a:t>wine</a:t>
            </a:r>
          </a:p>
          <a:p>
            <a:r>
              <a:rPr lang="en-AU" altLang="en-US" sz="1200" dirty="0">
                <a:solidFill>
                  <a:srgbClr val="000000"/>
                </a:solidFill>
                <a:latin typeface="Tox Typewriter" panose="02000500000000000000" pitchFamily="2" charset="0"/>
              </a:rPr>
              <a:t>We are so lucky to have some of the finest wine makers in the world on our doorstep. All of our wines are locally grown and produced here in the South West.</a:t>
            </a:r>
            <a:endParaRPr lang="en-AU" sz="1200" dirty="0">
              <a:latin typeface="Neonblitz" panose="02000500000000000000" pitchFamily="2" charset="0"/>
            </a:endParaRPr>
          </a:p>
        </p:txBody>
      </p:sp>
      <p:sp>
        <p:nvSpPr>
          <p:cNvPr id="11" name="Rectangle 10">
            <a:extLst>
              <a:ext uri="{FF2B5EF4-FFF2-40B4-BE49-F238E27FC236}">
                <a16:creationId xmlns:a16="http://schemas.microsoft.com/office/drawing/2014/main" id="{A3384FAD-B0D9-F9CA-B626-366E1CB1098B}"/>
              </a:ext>
            </a:extLst>
          </p:cNvPr>
          <p:cNvSpPr/>
          <p:nvPr/>
        </p:nvSpPr>
        <p:spPr>
          <a:xfrm>
            <a:off x="85374" y="874733"/>
            <a:ext cx="3480938" cy="4698753"/>
          </a:xfrm>
          <a:prstGeom prst="rect">
            <a:avLst/>
          </a:prstGeom>
          <a:noFill/>
          <a:ln w="25400" cap="rnd" cmpd="thinThick">
            <a:solidFill>
              <a:srgbClr val="FFC000"/>
            </a:solidFill>
            <a:round/>
            <a:extLst>
              <a:ext uri="{C807C97D-BFC1-408E-A445-0C87EB9F89A2}">
                <ask:lineSketchStyleProps xmlns:ask="http://schemas.microsoft.com/office/drawing/2018/sketchyshapes" sd="1219033472">
                  <a:custGeom>
                    <a:avLst/>
                    <a:gdLst>
                      <a:gd name="connsiteX0" fmla="*/ 0 w 3800723"/>
                      <a:gd name="connsiteY0" fmla="*/ 0 h 5565916"/>
                      <a:gd name="connsiteX1" fmla="*/ 595447 w 3800723"/>
                      <a:gd name="connsiteY1" fmla="*/ 0 h 5565916"/>
                      <a:gd name="connsiteX2" fmla="*/ 1114879 w 3800723"/>
                      <a:gd name="connsiteY2" fmla="*/ 0 h 5565916"/>
                      <a:gd name="connsiteX3" fmla="*/ 1824347 w 3800723"/>
                      <a:gd name="connsiteY3" fmla="*/ 0 h 5565916"/>
                      <a:gd name="connsiteX4" fmla="*/ 2419794 w 3800723"/>
                      <a:gd name="connsiteY4" fmla="*/ 0 h 5565916"/>
                      <a:gd name="connsiteX5" fmla="*/ 3015240 w 3800723"/>
                      <a:gd name="connsiteY5" fmla="*/ 0 h 5565916"/>
                      <a:gd name="connsiteX6" fmla="*/ 3800723 w 3800723"/>
                      <a:gd name="connsiteY6" fmla="*/ 0 h 5565916"/>
                      <a:gd name="connsiteX7" fmla="*/ 3800723 w 3800723"/>
                      <a:gd name="connsiteY7" fmla="*/ 584421 h 5565916"/>
                      <a:gd name="connsiteX8" fmla="*/ 3800723 w 3800723"/>
                      <a:gd name="connsiteY8" fmla="*/ 1280161 h 5565916"/>
                      <a:gd name="connsiteX9" fmla="*/ 3800723 w 3800723"/>
                      <a:gd name="connsiteY9" fmla="*/ 1864582 h 5565916"/>
                      <a:gd name="connsiteX10" fmla="*/ 3800723 w 3800723"/>
                      <a:gd name="connsiteY10" fmla="*/ 2449003 h 5565916"/>
                      <a:gd name="connsiteX11" fmla="*/ 3800723 w 3800723"/>
                      <a:gd name="connsiteY11" fmla="*/ 3144743 h 5565916"/>
                      <a:gd name="connsiteX12" fmla="*/ 3800723 w 3800723"/>
                      <a:gd name="connsiteY12" fmla="*/ 3896141 h 5565916"/>
                      <a:gd name="connsiteX13" fmla="*/ 3800723 w 3800723"/>
                      <a:gd name="connsiteY13" fmla="*/ 4424903 h 5565916"/>
                      <a:gd name="connsiteX14" fmla="*/ 3800723 w 3800723"/>
                      <a:gd name="connsiteY14" fmla="*/ 5565916 h 5565916"/>
                      <a:gd name="connsiteX15" fmla="*/ 3167269 w 3800723"/>
                      <a:gd name="connsiteY15" fmla="*/ 5565916 h 5565916"/>
                      <a:gd name="connsiteX16" fmla="*/ 2533815 w 3800723"/>
                      <a:gd name="connsiteY16" fmla="*/ 5565916 h 5565916"/>
                      <a:gd name="connsiteX17" fmla="*/ 1824347 w 3800723"/>
                      <a:gd name="connsiteY17" fmla="*/ 5565916 h 5565916"/>
                      <a:gd name="connsiteX18" fmla="*/ 1190893 w 3800723"/>
                      <a:gd name="connsiteY18" fmla="*/ 5565916 h 5565916"/>
                      <a:gd name="connsiteX19" fmla="*/ 671461 w 3800723"/>
                      <a:gd name="connsiteY19" fmla="*/ 5565916 h 5565916"/>
                      <a:gd name="connsiteX20" fmla="*/ 0 w 3800723"/>
                      <a:gd name="connsiteY20" fmla="*/ 5565916 h 5565916"/>
                      <a:gd name="connsiteX21" fmla="*/ 0 w 3800723"/>
                      <a:gd name="connsiteY21" fmla="*/ 4758858 h 5565916"/>
                      <a:gd name="connsiteX22" fmla="*/ 0 w 3800723"/>
                      <a:gd name="connsiteY22" fmla="*/ 3951800 h 5565916"/>
                      <a:gd name="connsiteX23" fmla="*/ 0 w 3800723"/>
                      <a:gd name="connsiteY23" fmla="*/ 3256061 h 5565916"/>
                      <a:gd name="connsiteX24" fmla="*/ 0 w 3800723"/>
                      <a:gd name="connsiteY24" fmla="*/ 2615981 h 5565916"/>
                      <a:gd name="connsiteX25" fmla="*/ 0 w 3800723"/>
                      <a:gd name="connsiteY25" fmla="*/ 2087219 h 5565916"/>
                      <a:gd name="connsiteX26" fmla="*/ 0 w 3800723"/>
                      <a:gd name="connsiteY26" fmla="*/ 1558456 h 5565916"/>
                      <a:gd name="connsiteX27" fmla="*/ 0 w 3800723"/>
                      <a:gd name="connsiteY27" fmla="*/ 807058 h 5565916"/>
                      <a:gd name="connsiteX28" fmla="*/ 0 w 3800723"/>
                      <a:gd name="connsiteY28" fmla="*/ 0 h 5565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00723" h="5565916" extrusionOk="0">
                        <a:moveTo>
                          <a:pt x="0" y="0"/>
                        </a:moveTo>
                        <a:cubicBezTo>
                          <a:pt x="280196" y="-12755"/>
                          <a:pt x="388365" y="15256"/>
                          <a:pt x="595447" y="0"/>
                        </a:cubicBezTo>
                        <a:cubicBezTo>
                          <a:pt x="802529" y="-15256"/>
                          <a:pt x="958182" y="24810"/>
                          <a:pt x="1114879" y="0"/>
                        </a:cubicBezTo>
                        <a:cubicBezTo>
                          <a:pt x="1271576" y="-24810"/>
                          <a:pt x="1642506" y="-21326"/>
                          <a:pt x="1824347" y="0"/>
                        </a:cubicBezTo>
                        <a:cubicBezTo>
                          <a:pt x="2006188" y="21326"/>
                          <a:pt x="2293408" y="1539"/>
                          <a:pt x="2419794" y="0"/>
                        </a:cubicBezTo>
                        <a:cubicBezTo>
                          <a:pt x="2546180" y="-1539"/>
                          <a:pt x="2839885" y="-23836"/>
                          <a:pt x="3015240" y="0"/>
                        </a:cubicBezTo>
                        <a:cubicBezTo>
                          <a:pt x="3190595" y="23836"/>
                          <a:pt x="3423175" y="20776"/>
                          <a:pt x="3800723" y="0"/>
                        </a:cubicBezTo>
                        <a:cubicBezTo>
                          <a:pt x="3779178" y="192598"/>
                          <a:pt x="3779341" y="375866"/>
                          <a:pt x="3800723" y="584421"/>
                        </a:cubicBezTo>
                        <a:cubicBezTo>
                          <a:pt x="3822105" y="792976"/>
                          <a:pt x="3795157" y="1100851"/>
                          <a:pt x="3800723" y="1280161"/>
                        </a:cubicBezTo>
                        <a:cubicBezTo>
                          <a:pt x="3806289" y="1459471"/>
                          <a:pt x="3801755" y="1666250"/>
                          <a:pt x="3800723" y="1864582"/>
                        </a:cubicBezTo>
                        <a:cubicBezTo>
                          <a:pt x="3799691" y="2062914"/>
                          <a:pt x="3817110" y="2264947"/>
                          <a:pt x="3800723" y="2449003"/>
                        </a:cubicBezTo>
                        <a:cubicBezTo>
                          <a:pt x="3784336" y="2633059"/>
                          <a:pt x="3772797" y="2848740"/>
                          <a:pt x="3800723" y="3144743"/>
                        </a:cubicBezTo>
                        <a:cubicBezTo>
                          <a:pt x="3828649" y="3440746"/>
                          <a:pt x="3820503" y="3628706"/>
                          <a:pt x="3800723" y="3896141"/>
                        </a:cubicBezTo>
                        <a:cubicBezTo>
                          <a:pt x="3780943" y="4163576"/>
                          <a:pt x="3776009" y="4229457"/>
                          <a:pt x="3800723" y="4424903"/>
                        </a:cubicBezTo>
                        <a:cubicBezTo>
                          <a:pt x="3825437" y="4620349"/>
                          <a:pt x="3813420" y="5180034"/>
                          <a:pt x="3800723" y="5565916"/>
                        </a:cubicBezTo>
                        <a:cubicBezTo>
                          <a:pt x="3503371" y="5584113"/>
                          <a:pt x="3356030" y="5546837"/>
                          <a:pt x="3167269" y="5565916"/>
                        </a:cubicBezTo>
                        <a:cubicBezTo>
                          <a:pt x="2978508" y="5584995"/>
                          <a:pt x="2815633" y="5588086"/>
                          <a:pt x="2533815" y="5565916"/>
                        </a:cubicBezTo>
                        <a:cubicBezTo>
                          <a:pt x="2251997" y="5543746"/>
                          <a:pt x="2063567" y="5594753"/>
                          <a:pt x="1824347" y="5565916"/>
                        </a:cubicBezTo>
                        <a:cubicBezTo>
                          <a:pt x="1585127" y="5537079"/>
                          <a:pt x="1324682" y="5576642"/>
                          <a:pt x="1190893" y="5565916"/>
                        </a:cubicBezTo>
                        <a:cubicBezTo>
                          <a:pt x="1057104" y="5555190"/>
                          <a:pt x="818141" y="5580017"/>
                          <a:pt x="671461" y="5565916"/>
                        </a:cubicBezTo>
                        <a:cubicBezTo>
                          <a:pt x="524781" y="5551815"/>
                          <a:pt x="173598" y="5547641"/>
                          <a:pt x="0" y="5565916"/>
                        </a:cubicBezTo>
                        <a:cubicBezTo>
                          <a:pt x="31330" y="5325319"/>
                          <a:pt x="38995" y="5153474"/>
                          <a:pt x="0" y="4758858"/>
                        </a:cubicBezTo>
                        <a:cubicBezTo>
                          <a:pt x="-38995" y="4364242"/>
                          <a:pt x="-37457" y="4192623"/>
                          <a:pt x="0" y="3951800"/>
                        </a:cubicBezTo>
                        <a:cubicBezTo>
                          <a:pt x="37457" y="3710977"/>
                          <a:pt x="-28835" y="3496994"/>
                          <a:pt x="0" y="3256061"/>
                        </a:cubicBezTo>
                        <a:cubicBezTo>
                          <a:pt x="28835" y="3015128"/>
                          <a:pt x="-21177" y="2766200"/>
                          <a:pt x="0" y="2615981"/>
                        </a:cubicBezTo>
                        <a:cubicBezTo>
                          <a:pt x="21177" y="2465762"/>
                          <a:pt x="15141" y="2285722"/>
                          <a:pt x="0" y="2087219"/>
                        </a:cubicBezTo>
                        <a:cubicBezTo>
                          <a:pt x="-15141" y="1888716"/>
                          <a:pt x="3801" y="1727079"/>
                          <a:pt x="0" y="1558456"/>
                        </a:cubicBezTo>
                        <a:cubicBezTo>
                          <a:pt x="-3801" y="1389833"/>
                          <a:pt x="-28718" y="1063893"/>
                          <a:pt x="0" y="807058"/>
                        </a:cubicBezTo>
                        <a:cubicBezTo>
                          <a:pt x="28718" y="550223"/>
                          <a:pt x="11045" y="25151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13" name="TextBox 12">
            <a:extLst>
              <a:ext uri="{FF2B5EF4-FFF2-40B4-BE49-F238E27FC236}">
                <a16:creationId xmlns:a16="http://schemas.microsoft.com/office/drawing/2014/main" id="{35836540-F8BE-67DC-FCBE-C4BB6D3A0CCF}"/>
              </a:ext>
            </a:extLst>
          </p:cNvPr>
          <p:cNvSpPr txBox="1"/>
          <p:nvPr/>
        </p:nvSpPr>
        <p:spPr>
          <a:xfrm>
            <a:off x="74984" y="5699270"/>
            <a:ext cx="3480938" cy="2769989"/>
          </a:xfrm>
          <a:prstGeom prst="rect">
            <a:avLst/>
          </a:prstGeom>
          <a:noFill/>
        </p:spPr>
        <p:txBody>
          <a:bodyPr wrap="square" rtlCol="0">
            <a:spAutoFit/>
          </a:bodyPr>
          <a:lstStyle/>
          <a:p>
            <a:r>
              <a:rPr lang="en-AU" sz="2000" dirty="0">
                <a:solidFill>
                  <a:srgbClr val="FF0000"/>
                </a:solidFill>
                <a:latin typeface="Neonblitz" panose="02000500000000000000" pitchFamily="2" charset="0"/>
              </a:rPr>
              <a:t>milkshakes</a:t>
            </a:r>
          </a:p>
          <a:p>
            <a:r>
              <a:rPr lang="en-AU" sz="1100" dirty="0">
                <a:latin typeface="Tox Typewriter" panose="02000500000000000000" pitchFamily="2" charset="0"/>
              </a:rPr>
              <a:t>Traditional thick milk shakes with milk, ice-cream and your choice of:</a:t>
            </a:r>
          </a:p>
          <a:p>
            <a:r>
              <a:rPr lang="en-AU" sz="1100" dirty="0">
                <a:latin typeface="Tox Typewriter" panose="02000500000000000000" pitchFamily="2" charset="0"/>
              </a:rPr>
              <a:t>Strawberry, Chocolate, Spearmint, Caramel, Vanilla</a:t>
            </a:r>
          </a:p>
          <a:p>
            <a:pPr>
              <a:tabLst>
                <a:tab pos="3227388" algn="r"/>
              </a:tabLst>
            </a:pPr>
            <a:r>
              <a:rPr lang="en-AU" sz="1100" dirty="0">
                <a:latin typeface="Tox Typewriter" panose="02000500000000000000" pitchFamily="2" charset="0"/>
              </a:rPr>
              <a:t>	Kids: $5    Regular: $8</a:t>
            </a:r>
            <a:endParaRPr lang="en-AU" sz="400" dirty="0">
              <a:latin typeface="Tox Typewriter" panose="02000500000000000000" pitchFamily="2" charset="0"/>
            </a:endParaRPr>
          </a:p>
          <a:p>
            <a:endParaRPr lang="en-AU" sz="400" dirty="0">
              <a:latin typeface="Tox Typewriter" panose="02000500000000000000" pitchFamily="2" charset="0"/>
            </a:endParaRPr>
          </a:p>
          <a:p>
            <a:r>
              <a:rPr lang="en-AU" sz="2000" dirty="0">
                <a:solidFill>
                  <a:srgbClr val="FF0000"/>
                </a:solidFill>
                <a:latin typeface="Neonblitz" panose="02000500000000000000" pitchFamily="2" charset="0"/>
              </a:rPr>
              <a:t>Adult Shakes </a:t>
            </a:r>
          </a:p>
          <a:p>
            <a:pPr>
              <a:tabLst>
                <a:tab pos="3227388" algn="r"/>
              </a:tabLst>
            </a:pPr>
            <a:r>
              <a:rPr lang="en-AU" sz="1100" dirty="0">
                <a:latin typeface="Tox Typewriter" panose="02000500000000000000" pitchFamily="2" charset="0"/>
              </a:rPr>
              <a:t>Our delicious shakes (your choice of flavour) with a shot of Baileys or Frangelico 	$14</a:t>
            </a:r>
          </a:p>
          <a:p>
            <a:pPr>
              <a:tabLst>
                <a:tab pos="3227388" algn="r"/>
              </a:tabLst>
            </a:pPr>
            <a:endParaRPr lang="en-AU" sz="1100" dirty="0">
              <a:latin typeface="Tox Typewriter" panose="02000500000000000000" pitchFamily="2" charset="0"/>
            </a:endParaRPr>
          </a:p>
          <a:p>
            <a:pPr>
              <a:tabLst>
                <a:tab pos="3227388" algn="r"/>
              </a:tabLst>
            </a:pPr>
            <a:r>
              <a:rPr lang="en-AU" sz="2000" dirty="0" err="1">
                <a:solidFill>
                  <a:srgbClr val="FF0000"/>
                </a:solidFill>
                <a:latin typeface="Neonblitz" panose="02000500000000000000" pitchFamily="2" charset="0"/>
              </a:rPr>
              <a:t>Spyders</a:t>
            </a:r>
            <a:endParaRPr lang="en-AU" sz="2000" dirty="0">
              <a:solidFill>
                <a:srgbClr val="FF0000"/>
              </a:solidFill>
              <a:latin typeface="Neonblitz" panose="02000500000000000000" pitchFamily="2" charset="0"/>
            </a:endParaRPr>
          </a:p>
          <a:p>
            <a:pPr>
              <a:tabLst>
                <a:tab pos="3227388" algn="r"/>
              </a:tabLst>
            </a:pPr>
            <a:r>
              <a:rPr lang="en-AU" sz="1100" dirty="0">
                <a:latin typeface="Tox Typewriter" panose="02000500000000000000" pitchFamily="2" charset="0"/>
              </a:rPr>
              <a:t>Just as you remember them! A large scoop of vanilla ice-cream floating on your choice of soft drink. </a:t>
            </a:r>
          </a:p>
          <a:p>
            <a:pPr>
              <a:tabLst>
                <a:tab pos="3227388" algn="r"/>
              </a:tabLst>
            </a:pPr>
            <a:r>
              <a:rPr lang="en-AU" sz="1100" dirty="0">
                <a:latin typeface="Tox Typewriter" panose="02000500000000000000" pitchFamily="2" charset="0"/>
              </a:rPr>
              <a:t>Foamy, fizzy deliciousness.	$5</a:t>
            </a:r>
          </a:p>
        </p:txBody>
      </p:sp>
      <p:sp>
        <p:nvSpPr>
          <p:cNvPr id="15" name="Rectangle 14">
            <a:extLst>
              <a:ext uri="{FF2B5EF4-FFF2-40B4-BE49-F238E27FC236}">
                <a16:creationId xmlns:a16="http://schemas.microsoft.com/office/drawing/2014/main" id="{B71D23DB-4603-29B6-6C34-54CB1750C757}"/>
              </a:ext>
            </a:extLst>
          </p:cNvPr>
          <p:cNvSpPr/>
          <p:nvPr/>
        </p:nvSpPr>
        <p:spPr>
          <a:xfrm>
            <a:off x="85374" y="5698762"/>
            <a:ext cx="3480938" cy="2844347"/>
          </a:xfrm>
          <a:prstGeom prst="rect">
            <a:avLst/>
          </a:prstGeom>
          <a:noFill/>
          <a:ln w="25400" cap="rnd" cmpd="thinThick">
            <a:solidFill>
              <a:srgbClr val="FF0000"/>
            </a:solidFill>
            <a:round/>
            <a:extLst>
              <a:ext uri="{C807C97D-BFC1-408E-A445-0C87EB9F89A2}">
                <ask:lineSketchStyleProps xmlns:ask="http://schemas.microsoft.com/office/drawing/2018/sketchyshapes" sd="1219033472">
                  <a:custGeom>
                    <a:avLst/>
                    <a:gdLst>
                      <a:gd name="connsiteX0" fmla="*/ 0 w 3800723"/>
                      <a:gd name="connsiteY0" fmla="*/ 0 h 5565916"/>
                      <a:gd name="connsiteX1" fmla="*/ 595447 w 3800723"/>
                      <a:gd name="connsiteY1" fmla="*/ 0 h 5565916"/>
                      <a:gd name="connsiteX2" fmla="*/ 1114879 w 3800723"/>
                      <a:gd name="connsiteY2" fmla="*/ 0 h 5565916"/>
                      <a:gd name="connsiteX3" fmla="*/ 1824347 w 3800723"/>
                      <a:gd name="connsiteY3" fmla="*/ 0 h 5565916"/>
                      <a:gd name="connsiteX4" fmla="*/ 2419794 w 3800723"/>
                      <a:gd name="connsiteY4" fmla="*/ 0 h 5565916"/>
                      <a:gd name="connsiteX5" fmla="*/ 3015240 w 3800723"/>
                      <a:gd name="connsiteY5" fmla="*/ 0 h 5565916"/>
                      <a:gd name="connsiteX6" fmla="*/ 3800723 w 3800723"/>
                      <a:gd name="connsiteY6" fmla="*/ 0 h 5565916"/>
                      <a:gd name="connsiteX7" fmla="*/ 3800723 w 3800723"/>
                      <a:gd name="connsiteY7" fmla="*/ 584421 h 5565916"/>
                      <a:gd name="connsiteX8" fmla="*/ 3800723 w 3800723"/>
                      <a:gd name="connsiteY8" fmla="*/ 1280161 h 5565916"/>
                      <a:gd name="connsiteX9" fmla="*/ 3800723 w 3800723"/>
                      <a:gd name="connsiteY9" fmla="*/ 1864582 h 5565916"/>
                      <a:gd name="connsiteX10" fmla="*/ 3800723 w 3800723"/>
                      <a:gd name="connsiteY10" fmla="*/ 2449003 h 5565916"/>
                      <a:gd name="connsiteX11" fmla="*/ 3800723 w 3800723"/>
                      <a:gd name="connsiteY11" fmla="*/ 3144743 h 5565916"/>
                      <a:gd name="connsiteX12" fmla="*/ 3800723 w 3800723"/>
                      <a:gd name="connsiteY12" fmla="*/ 3896141 h 5565916"/>
                      <a:gd name="connsiteX13" fmla="*/ 3800723 w 3800723"/>
                      <a:gd name="connsiteY13" fmla="*/ 4424903 h 5565916"/>
                      <a:gd name="connsiteX14" fmla="*/ 3800723 w 3800723"/>
                      <a:gd name="connsiteY14" fmla="*/ 5565916 h 5565916"/>
                      <a:gd name="connsiteX15" fmla="*/ 3167269 w 3800723"/>
                      <a:gd name="connsiteY15" fmla="*/ 5565916 h 5565916"/>
                      <a:gd name="connsiteX16" fmla="*/ 2533815 w 3800723"/>
                      <a:gd name="connsiteY16" fmla="*/ 5565916 h 5565916"/>
                      <a:gd name="connsiteX17" fmla="*/ 1824347 w 3800723"/>
                      <a:gd name="connsiteY17" fmla="*/ 5565916 h 5565916"/>
                      <a:gd name="connsiteX18" fmla="*/ 1190893 w 3800723"/>
                      <a:gd name="connsiteY18" fmla="*/ 5565916 h 5565916"/>
                      <a:gd name="connsiteX19" fmla="*/ 671461 w 3800723"/>
                      <a:gd name="connsiteY19" fmla="*/ 5565916 h 5565916"/>
                      <a:gd name="connsiteX20" fmla="*/ 0 w 3800723"/>
                      <a:gd name="connsiteY20" fmla="*/ 5565916 h 5565916"/>
                      <a:gd name="connsiteX21" fmla="*/ 0 w 3800723"/>
                      <a:gd name="connsiteY21" fmla="*/ 4758858 h 5565916"/>
                      <a:gd name="connsiteX22" fmla="*/ 0 w 3800723"/>
                      <a:gd name="connsiteY22" fmla="*/ 3951800 h 5565916"/>
                      <a:gd name="connsiteX23" fmla="*/ 0 w 3800723"/>
                      <a:gd name="connsiteY23" fmla="*/ 3256061 h 5565916"/>
                      <a:gd name="connsiteX24" fmla="*/ 0 w 3800723"/>
                      <a:gd name="connsiteY24" fmla="*/ 2615981 h 5565916"/>
                      <a:gd name="connsiteX25" fmla="*/ 0 w 3800723"/>
                      <a:gd name="connsiteY25" fmla="*/ 2087219 h 5565916"/>
                      <a:gd name="connsiteX26" fmla="*/ 0 w 3800723"/>
                      <a:gd name="connsiteY26" fmla="*/ 1558456 h 5565916"/>
                      <a:gd name="connsiteX27" fmla="*/ 0 w 3800723"/>
                      <a:gd name="connsiteY27" fmla="*/ 807058 h 5565916"/>
                      <a:gd name="connsiteX28" fmla="*/ 0 w 3800723"/>
                      <a:gd name="connsiteY28" fmla="*/ 0 h 5565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00723" h="5565916" extrusionOk="0">
                        <a:moveTo>
                          <a:pt x="0" y="0"/>
                        </a:moveTo>
                        <a:cubicBezTo>
                          <a:pt x="280196" y="-12755"/>
                          <a:pt x="388365" y="15256"/>
                          <a:pt x="595447" y="0"/>
                        </a:cubicBezTo>
                        <a:cubicBezTo>
                          <a:pt x="802529" y="-15256"/>
                          <a:pt x="958182" y="24810"/>
                          <a:pt x="1114879" y="0"/>
                        </a:cubicBezTo>
                        <a:cubicBezTo>
                          <a:pt x="1271576" y="-24810"/>
                          <a:pt x="1642506" y="-21326"/>
                          <a:pt x="1824347" y="0"/>
                        </a:cubicBezTo>
                        <a:cubicBezTo>
                          <a:pt x="2006188" y="21326"/>
                          <a:pt x="2293408" y="1539"/>
                          <a:pt x="2419794" y="0"/>
                        </a:cubicBezTo>
                        <a:cubicBezTo>
                          <a:pt x="2546180" y="-1539"/>
                          <a:pt x="2839885" y="-23836"/>
                          <a:pt x="3015240" y="0"/>
                        </a:cubicBezTo>
                        <a:cubicBezTo>
                          <a:pt x="3190595" y="23836"/>
                          <a:pt x="3423175" y="20776"/>
                          <a:pt x="3800723" y="0"/>
                        </a:cubicBezTo>
                        <a:cubicBezTo>
                          <a:pt x="3779178" y="192598"/>
                          <a:pt x="3779341" y="375866"/>
                          <a:pt x="3800723" y="584421"/>
                        </a:cubicBezTo>
                        <a:cubicBezTo>
                          <a:pt x="3822105" y="792976"/>
                          <a:pt x="3795157" y="1100851"/>
                          <a:pt x="3800723" y="1280161"/>
                        </a:cubicBezTo>
                        <a:cubicBezTo>
                          <a:pt x="3806289" y="1459471"/>
                          <a:pt x="3801755" y="1666250"/>
                          <a:pt x="3800723" y="1864582"/>
                        </a:cubicBezTo>
                        <a:cubicBezTo>
                          <a:pt x="3799691" y="2062914"/>
                          <a:pt x="3817110" y="2264947"/>
                          <a:pt x="3800723" y="2449003"/>
                        </a:cubicBezTo>
                        <a:cubicBezTo>
                          <a:pt x="3784336" y="2633059"/>
                          <a:pt x="3772797" y="2848740"/>
                          <a:pt x="3800723" y="3144743"/>
                        </a:cubicBezTo>
                        <a:cubicBezTo>
                          <a:pt x="3828649" y="3440746"/>
                          <a:pt x="3820503" y="3628706"/>
                          <a:pt x="3800723" y="3896141"/>
                        </a:cubicBezTo>
                        <a:cubicBezTo>
                          <a:pt x="3780943" y="4163576"/>
                          <a:pt x="3776009" y="4229457"/>
                          <a:pt x="3800723" y="4424903"/>
                        </a:cubicBezTo>
                        <a:cubicBezTo>
                          <a:pt x="3825437" y="4620349"/>
                          <a:pt x="3813420" y="5180034"/>
                          <a:pt x="3800723" y="5565916"/>
                        </a:cubicBezTo>
                        <a:cubicBezTo>
                          <a:pt x="3503371" y="5584113"/>
                          <a:pt x="3356030" y="5546837"/>
                          <a:pt x="3167269" y="5565916"/>
                        </a:cubicBezTo>
                        <a:cubicBezTo>
                          <a:pt x="2978508" y="5584995"/>
                          <a:pt x="2815633" y="5588086"/>
                          <a:pt x="2533815" y="5565916"/>
                        </a:cubicBezTo>
                        <a:cubicBezTo>
                          <a:pt x="2251997" y="5543746"/>
                          <a:pt x="2063567" y="5594753"/>
                          <a:pt x="1824347" y="5565916"/>
                        </a:cubicBezTo>
                        <a:cubicBezTo>
                          <a:pt x="1585127" y="5537079"/>
                          <a:pt x="1324682" y="5576642"/>
                          <a:pt x="1190893" y="5565916"/>
                        </a:cubicBezTo>
                        <a:cubicBezTo>
                          <a:pt x="1057104" y="5555190"/>
                          <a:pt x="818141" y="5580017"/>
                          <a:pt x="671461" y="5565916"/>
                        </a:cubicBezTo>
                        <a:cubicBezTo>
                          <a:pt x="524781" y="5551815"/>
                          <a:pt x="173598" y="5547641"/>
                          <a:pt x="0" y="5565916"/>
                        </a:cubicBezTo>
                        <a:cubicBezTo>
                          <a:pt x="31330" y="5325319"/>
                          <a:pt x="38995" y="5153474"/>
                          <a:pt x="0" y="4758858"/>
                        </a:cubicBezTo>
                        <a:cubicBezTo>
                          <a:pt x="-38995" y="4364242"/>
                          <a:pt x="-37457" y="4192623"/>
                          <a:pt x="0" y="3951800"/>
                        </a:cubicBezTo>
                        <a:cubicBezTo>
                          <a:pt x="37457" y="3710977"/>
                          <a:pt x="-28835" y="3496994"/>
                          <a:pt x="0" y="3256061"/>
                        </a:cubicBezTo>
                        <a:cubicBezTo>
                          <a:pt x="28835" y="3015128"/>
                          <a:pt x="-21177" y="2766200"/>
                          <a:pt x="0" y="2615981"/>
                        </a:cubicBezTo>
                        <a:cubicBezTo>
                          <a:pt x="21177" y="2465762"/>
                          <a:pt x="15141" y="2285722"/>
                          <a:pt x="0" y="2087219"/>
                        </a:cubicBezTo>
                        <a:cubicBezTo>
                          <a:pt x="-15141" y="1888716"/>
                          <a:pt x="3801" y="1727079"/>
                          <a:pt x="0" y="1558456"/>
                        </a:cubicBezTo>
                        <a:cubicBezTo>
                          <a:pt x="-3801" y="1389833"/>
                          <a:pt x="-28718" y="1063893"/>
                          <a:pt x="0" y="807058"/>
                        </a:cubicBezTo>
                        <a:cubicBezTo>
                          <a:pt x="28718" y="550223"/>
                          <a:pt x="11045" y="25151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17" name="TextBox 16">
            <a:extLst>
              <a:ext uri="{FF2B5EF4-FFF2-40B4-BE49-F238E27FC236}">
                <a16:creationId xmlns:a16="http://schemas.microsoft.com/office/drawing/2014/main" id="{45D705BF-33AA-212E-4796-FC5CC7F1357D}"/>
              </a:ext>
            </a:extLst>
          </p:cNvPr>
          <p:cNvSpPr txBox="1"/>
          <p:nvPr/>
        </p:nvSpPr>
        <p:spPr>
          <a:xfrm>
            <a:off x="3645604" y="83781"/>
            <a:ext cx="1346844" cy="400110"/>
          </a:xfrm>
          <a:prstGeom prst="rect">
            <a:avLst/>
          </a:prstGeom>
          <a:noFill/>
        </p:spPr>
        <p:txBody>
          <a:bodyPr wrap="none" rtlCol="0">
            <a:spAutoFit/>
          </a:bodyPr>
          <a:lstStyle/>
          <a:p>
            <a:r>
              <a:rPr lang="en-AU" sz="2000" dirty="0">
                <a:solidFill>
                  <a:srgbClr val="0099FF"/>
                </a:solidFill>
                <a:latin typeface="Neonblitz" panose="02000500000000000000" pitchFamily="2" charset="0"/>
              </a:rPr>
              <a:t>combos</a:t>
            </a:r>
          </a:p>
        </p:txBody>
      </p:sp>
      <p:sp>
        <p:nvSpPr>
          <p:cNvPr id="19" name="Text Box 3">
            <a:extLst>
              <a:ext uri="{FF2B5EF4-FFF2-40B4-BE49-F238E27FC236}">
                <a16:creationId xmlns:a16="http://schemas.microsoft.com/office/drawing/2014/main" id="{896BA413-94AE-66DB-BAE4-48B5EA23EC58}"/>
              </a:ext>
            </a:extLst>
          </p:cNvPr>
          <p:cNvSpPr txBox="1">
            <a:spLocks noChangeArrowheads="1"/>
          </p:cNvSpPr>
          <p:nvPr/>
        </p:nvSpPr>
        <p:spPr bwMode="auto">
          <a:xfrm>
            <a:off x="3716269" y="450523"/>
            <a:ext cx="3018952" cy="1258792"/>
          </a:xfrm>
          <a:prstGeom prst="rect">
            <a:avLst/>
          </a:prstGeom>
          <a:noFill/>
          <a:ln w="457200" algn="in">
            <a:solidFill>
              <a:srgbClr val="FFFFFF"/>
            </a:solidFill>
            <a:miter lim="800000"/>
            <a:headEnd/>
            <a:tailEnd/>
          </a:ln>
          <a:effectLst/>
        </p:spPr>
        <p:txBody>
          <a:bodyPr vert="horz" wrap="square" lIns="0" tIns="0" rIns="0" bIns="0" numCol="1" anchor="t" anchorCtr="0" compatLnSpc="1">
            <a:prstTxWarp prst="textNoShape">
              <a:avLst/>
            </a:prstTxWarp>
          </a:bodyPr>
          <a:lstStyle/>
          <a:p>
            <a:pPr defTabSz="806450" eaLnBrk="0" fontAlgn="base" hangingPunct="0">
              <a:spcBef>
                <a:spcPct val="0"/>
              </a:spcBef>
              <a:spcAft>
                <a:spcPct val="0"/>
              </a:spcAft>
              <a:tabLst>
                <a:tab pos="1963738" algn="l"/>
                <a:tab pos="2962275" algn="r"/>
              </a:tabLst>
            </a:pPr>
            <a:r>
              <a:rPr lang="en-AU" altLang="en-US" dirty="0">
                <a:solidFill>
                  <a:srgbClr val="000000"/>
                </a:solidFill>
                <a:latin typeface="Messages" pitchFamily="2" charset="0"/>
              </a:rPr>
              <a:t>Soft drink and chips</a:t>
            </a:r>
            <a:r>
              <a:rPr lang="en-AU" altLang="en-US" sz="1138" dirty="0">
                <a:solidFill>
                  <a:srgbClr val="000000"/>
                </a:solidFill>
                <a:latin typeface="Messages" pitchFamily="2" charset="0"/>
              </a:rPr>
              <a:t>	</a:t>
            </a:r>
            <a:r>
              <a:rPr lang="en-AU" altLang="en-US" sz="1138" dirty="0">
                <a:solidFill>
                  <a:srgbClr val="000000"/>
                </a:solidFill>
                <a:latin typeface="Calibri" panose="020F0502020204030204" pitchFamily="34" charset="0"/>
              </a:rPr>
              <a:t>	 </a:t>
            </a:r>
            <a:r>
              <a:rPr lang="en-AU" altLang="en-US" sz="975" dirty="0">
                <a:solidFill>
                  <a:srgbClr val="000000"/>
                </a:solidFill>
                <a:latin typeface="Tox Typewriter" panose="02000500000000000000" pitchFamily="2" charset="0"/>
              </a:rPr>
              <a:t>Small $7</a:t>
            </a:r>
          </a:p>
          <a:p>
            <a:pPr defTabSz="806450" eaLnBrk="0" fontAlgn="base" hangingPunct="0">
              <a:spcBef>
                <a:spcPct val="0"/>
              </a:spcBef>
              <a:spcAft>
                <a:spcPct val="0"/>
              </a:spcAft>
              <a:tabLst>
                <a:tab pos="1963738" algn="l"/>
                <a:tab pos="2962275" algn="r"/>
              </a:tabLst>
            </a:pPr>
            <a:r>
              <a:rPr lang="en-AU" altLang="en-US" sz="975" dirty="0">
                <a:solidFill>
                  <a:srgbClr val="000000"/>
                </a:solidFill>
                <a:latin typeface="Tox Typewriter" panose="02000500000000000000" pitchFamily="2" charset="0"/>
              </a:rPr>
              <a:t>		Large $9</a:t>
            </a: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tabLst>
                <a:tab pos="1963738" algn="l"/>
                <a:tab pos="2962275" algn="r"/>
              </a:tabLst>
            </a:pPr>
            <a:r>
              <a:rPr lang="en-AU" altLang="en-US" dirty="0">
                <a:solidFill>
                  <a:srgbClr val="000000"/>
                </a:solidFill>
                <a:latin typeface="Messages" pitchFamily="2" charset="0"/>
              </a:rPr>
              <a:t>Milkshake and chips</a:t>
            </a:r>
            <a:r>
              <a:rPr lang="en-AU" altLang="en-US" sz="1600" dirty="0">
                <a:solidFill>
                  <a:srgbClr val="000000"/>
                </a:solidFill>
                <a:latin typeface="Messages" pitchFamily="2" charset="0"/>
              </a:rPr>
              <a:t>		</a:t>
            </a:r>
            <a:r>
              <a:rPr lang="en-AU" altLang="en-US" sz="1000" dirty="0">
                <a:solidFill>
                  <a:srgbClr val="000000"/>
                </a:solidFill>
                <a:latin typeface="Tox Typewriter" panose="02000500000000000000" pitchFamily="2" charset="0"/>
              </a:rPr>
              <a:t>Small $9</a:t>
            </a:r>
          </a:p>
          <a:p>
            <a:pPr defTabSz="742950" eaLnBrk="0" fontAlgn="base" hangingPunct="0">
              <a:spcBef>
                <a:spcPct val="0"/>
              </a:spcBef>
              <a:spcAft>
                <a:spcPct val="0"/>
              </a:spcAft>
              <a:tabLst>
                <a:tab pos="1963738" algn="l"/>
                <a:tab pos="2962275" algn="r"/>
              </a:tabLst>
            </a:pPr>
            <a:r>
              <a:rPr lang="en-AU" altLang="en-US" sz="1000" dirty="0">
                <a:solidFill>
                  <a:srgbClr val="000000"/>
                </a:solidFill>
                <a:latin typeface="Tox Typewriter" panose="02000500000000000000" pitchFamily="2" charset="0"/>
              </a:rPr>
              <a:t>		Large $11.5</a:t>
            </a:r>
          </a:p>
          <a:p>
            <a:pPr defTabSz="742950" eaLnBrk="0" fontAlgn="base" hangingPunct="0">
              <a:spcBef>
                <a:spcPct val="0"/>
              </a:spcBef>
              <a:spcAft>
                <a:spcPct val="0"/>
              </a:spcAft>
              <a:tabLst>
                <a:tab pos="1963738" algn="l"/>
                <a:tab pos="2962275" algn="r"/>
              </a:tabLst>
            </a:pPr>
            <a:r>
              <a:rPr lang="en-AU" altLang="en-US" dirty="0">
                <a:solidFill>
                  <a:srgbClr val="000000"/>
                </a:solidFill>
                <a:latin typeface="Messages" pitchFamily="2" charset="0"/>
              </a:rPr>
              <a:t>Beer and chips</a:t>
            </a:r>
            <a:r>
              <a:rPr lang="en-AU" altLang="en-US" sz="1000" dirty="0">
                <a:solidFill>
                  <a:srgbClr val="000000"/>
                </a:solidFill>
                <a:latin typeface="Tox Typewriter" panose="02000500000000000000" pitchFamily="2" charset="0"/>
              </a:rPr>
              <a:t>		Small $13.5</a:t>
            </a:r>
          </a:p>
          <a:p>
            <a:pPr defTabSz="742950" eaLnBrk="0" fontAlgn="base" hangingPunct="0">
              <a:spcBef>
                <a:spcPct val="0"/>
              </a:spcBef>
              <a:spcAft>
                <a:spcPct val="0"/>
              </a:spcAft>
              <a:tabLst>
                <a:tab pos="1963738" algn="l"/>
                <a:tab pos="2962275" algn="r"/>
              </a:tabLst>
            </a:pPr>
            <a:r>
              <a:rPr lang="en-AU" altLang="en-US" sz="1000" dirty="0">
                <a:solidFill>
                  <a:srgbClr val="000000"/>
                </a:solidFill>
                <a:latin typeface="Tox Typewriter" panose="02000500000000000000" pitchFamily="2" charset="0"/>
              </a:rPr>
              <a:t>		Large $15.5</a:t>
            </a:r>
            <a:br>
              <a:rPr lang="en-AU" altLang="en-US" sz="400" dirty="0">
                <a:solidFill>
                  <a:srgbClr val="000000"/>
                </a:solidFill>
                <a:latin typeface="Tox Typewriter" panose="02000500000000000000" pitchFamily="2" charset="0"/>
              </a:rPr>
            </a:br>
            <a:endParaRPr lang="en-AU" altLang="en-US" sz="400" dirty="0">
              <a:solidFill>
                <a:srgbClr val="000000"/>
              </a:solidFill>
              <a:latin typeface="Tox Typewriter" panose="02000500000000000000" pitchFamily="2" charset="0"/>
            </a:endParaRPr>
          </a:p>
          <a:p>
            <a:pPr defTabSz="742950" eaLnBrk="0" fontAlgn="base" hangingPunct="0">
              <a:spcBef>
                <a:spcPct val="0"/>
              </a:spcBef>
              <a:spcAft>
                <a:spcPct val="0"/>
              </a:spcAft>
            </a:pPr>
            <a:endParaRPr lang="en-US" altLang="en-US" sz="1463" dirty="0">
              <a:latin typeface="Arial" panose="020B0604020202020204" pitchFamily="34" charset="0"/>
            </a:endParaRPr>
          </a:p>
        </p:txBody>
      </p:sp>
      <p:sp>
        <p:nvSpPr>
          <p:cNvPr id="20" name="Rectangle 19">
            <a:extLst>
              <a:ext uri="{FF2B5EF4-FFF2-40B4-BE49-F238E27FC236}">
                <a16:creationId xmlns:a16="http://schemas.microsoft.com/office/drawing/2014/main" id="{A7EE83B9-8D62-81B0-F633-41B12A50AB4E}"/>
              </a:ext>
            </a:extLst>
          </p:cNvPr>
          <p:cNvSpPr/>
          <p:nvPr/>
        </p:nvSpPr>
        <p:spPr>
          <a:xfrm>
            <a:off x="3632623" y="52501"/>
            <a:ext cx="3127022" cy="1728526"/>
          </a:xfrm>
          <a:prstGeom prst="rect">
            <a:avLst/>
          </a:prstGeom>
          <a:noFill/>
          <a:ln w="25400" cmpd="thinThick">
            <a:solidFill>
              <a:srgbClr val="0099FF"/>
            </a:solidFill>
            <a:extLst>
              <a:ext uri="{C807C97D-BFC1-408E-A445-0C87EB9F89A2}">
                <ask:lineSketchStyleProps xmlns:ask="http://schemas.microsoft.com/office/drawing/2018/sketchyshapes" sd="1219033472">
                  <a:custGeom>
                    <a:avLst/>
                    <a:gdLst>
                      <a:gd name="connsiteX0" fmla="*/ 0 w 3800723"/>
                      <a:gd name="connsiteY0" fmla="*/ 0 h 5565916"/>
                      <a:gd name="connsiteX1" fmla="*/ 595447 w 3800723"/>
                      <a:gd name="connsiteY1" fmla="*/ 0 h 5565916"/>
                      <a:gd name="connsiteX2" fmla="*/ 1114879 w 3800723"/>
                      <a:gd name="connsiteY2" fmla="*/ 0 h 5565916"/>
                      <a:gd name="connsiteX3" fmla="*/ 1824347 w 3800723"/>
                      <a:gd name="connsiteY3" fmla="*/ 0 h 5565916"/>
                      <a:gd name="connsiteX4" fmla="*/ 2419794 w 3800723"/>
                      <a:gd name="connsiteY4" fmla="*/ 0 h 5565916"/>
                      <a:gd name="connsiteX5" fmla="*/ 3015240 w 3800723"/>
                      <a:gd name="connsiteY5" fmla="*/ 0 h 5565916"/>
                      <a:gd name="connsiteX6" fmla="*/ 3800723 w 3800723"/>
                      <a:gd name="connsiteY6" fmla="*/ 0 h 5565916"/>
                      <a:gd name="connsiteX7" fmla="*/ 3800723 w 3800723"/>
                      <a:gd name="connsiteY7" fmla="*/ 584421 h 5565916"/>
                      <a:gd name="connsiteX8" fmla="*/ 3800723 w 3800723"/>
                      <a:gd name="connsiteY8" fmla="*/ 1280161 h 5565916"/>
                      <a:gd name="connsiteX9" fmla="*/ 3800723 w 3800723"/>
                      <a:gd name="connsiteY9" fmla="*/ 1864582 h 5565916"/>
                      <a:gd name="connsiteX10" fmla="*/ 3800723 w 3800723"/>
                      <a:gd name="connsiteY10" fmla="*/ 2449003 h 5565916"/>
                      <a:gd name="connsiteX11" fmla="*/ 3800723 w 3800723"/>
                      <a:gd name="connsiteY11" fmla="*/ 3144743 h 5565916"/>
                      <a:gd name="connsiteX12" fmla="*/ 3800723 w 3800723"/>
                      <a:gd name="connsiteY12" fmla="*/ 3896141 h 5565916"/>
                      <a:gd name="connsiteX13" fmla="*/ 3800723 w 3800723"/>
                      <a:gd name="connsiteY13" fmla="*/ 4424903 h 5565916"/>
                      <a:gd name="connsiteX14" fmla="*/ 3800723 w 3800723"/>
                      <a:gd name="connsiteY14" fmla="*/ 5565916 h 5565916"/>
                      <a:gd name="connsiteX15" fmla="*/ 3167269 w 3800723"/>
                      <a:gd name="connsiteY15" fmla="*/ 5565916 h 5565916"/>
                      <a:gd name="connsiteX16" fmla="*/ 2533815 w 3800723"/>
                      <a:gd name="connsiteY16" fmla="*/ 5565916 h 5565916"/>
                      <a:gd name="connsiteX17" fmla="*/ 1824347 w 3800723"/>
                      <a:gd name="connsiteY17" fmla="*/ 5565916 h 5565916"/>
                      <a:gd name="connsiteX18" fmla="*/ 1190893 w 3800723"/>
                      <a:gd name="connsiteY18" fmla="*/ 5565916 h 5565916"/>
                      <a:gd name="connsiteX19" fmla="*/ 671461 w 3800723"/>
                      <a:gd name="connsiteY19" fmla="*/ 5565916 h 5565916"/>
                      <a:gd name="connsiteX20" fmla="*/ 0 w 3800723"/>
                      <a:gd name="connsiteY20" fmla="*/ 5565916 h 5565916"/>
                      <a:gd name="connsiteX21" fmla="*/ 0 w 3800723"/>
                      <a:gd name="connsiteY21" fmla="*/ 4758858 h 5565916"/>
                      <a:gd name="connsiteX22" fmla="*/ 0 w 3800723"/>
                      <a:gd name="connsiteY22" fmla="*/ 3951800 h 5565916"/>
                      <a:gd name="connsiteX23" fmla="*/ 0 w 3800723"/>
                      <a:gd name="connsiteY23" fmla="*/ 3256061 h 5565916"/>
                      <a:gd name="connsiteX24" fmla="*/ 0 w 3800723"/>
                      <a:gd name="connsiteY24" fmla="*/ 2615981 h 5565916"/>
                      <a:gd name="connsiteX25" fmla="*/ 0 w 3800723"/>
                      <a:gd name="connsiteY25" fmla="*/ 2087219 h 5565916"/>
                      <a:gd name="connsiteX26" fmla="*/ 0 w 3800723"/>
                      <a:gd name="connsiteY26" fmla="*/ 1558456 h 5565916"/>
                      <a:gd name="connsiteX27" fmla="*/ 0 w 3800723"/>
                      <a:gd name="connsiteY27" fmla="*/ 807058 h 5565916"/>
                      <a:gd name="connsiteX28" fmla="*/ 0 w 3800723"/>
                      <a:gd name="connsiteY28" fmla="*/ 0 h 5565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00723" h="5565916" extrusionOk="0">
                        <a:moveTo>
                          <a:pt x="0" y="0"/>
                        </a:moveTo>
                        <a:cubicBezTo>
                          <a:pt x="280196" y="-12755"/>
                          <a:pt x="388365" y="15256"/>
                          <a:pt x="595447" y="0"/>
                        </a:cubicBezTo>
                        <a:cubicBezTo>
                          <a:pt x="802529" y="-15256"/>
                          <a:pt x="958182" y="24810"/>
                          <a:pt x="1114879" y="0"/>
                        </a:cubicBezTo>
                        <a:cubicBezTo>
                          <a:pt x="1271576" y="-24810"/>
                          <a:pt x="1642506" y="-21326"/>
                          <a:pt x="1824347" y="0"/>
                        </a:cubicBezTo>
                        <a:cubicBezTo>
                          <a:pt x="2006188" y="21326"/>
                          <a:pt x="2293408" y="1539"/>
                          <a:pt x="2419794" y="0"/>
                        </a:cubicBezTo>
                        <a:cubicBezTo>
                          <a:pt x="2546180" y="-1539"/>
                          <a:pt x="2839885" y="-23836"/>
                          <a:pt x="3015240" y="0"/>
                        </a:cubicBezTo>
                        <a:cubicBezTo>
                          <a:pt x="3190595" y="23836"/>
                          <a:pt x="3423175" y="20776"/>
                          <a:pt x="3800723" y="0"/>
                        </a:cubicBezTo>
                        <a:cubicBezTo>
                          <a:pt x="3779178" y="192598"/>
                          <a:pt x="3779341" y="375866"/>
                          <a:pt x="3800723" y="584421"/>
                        </a:cubicBezTo>
                        <a:cubicBezTo>
                          <a:pt x="3822105" y="792976"/>
                          <a:pt x="3795157" y="1100851"/>
                          <a:pt x="3800723" y="1280161"/>
                        </a:cubicBezTo>
                        <a:cubicBezTo>
                          <a:pt x="3806289" y="1459471"/>
                          <a:pt x="3801755" y="1666250"/>
                          <a:pt x="3800723" y="1864582"/>
                        </a:cubicBezTo>
                        <a:cubicBezTo>
                          <a:pt x="3799691" y="2062914"/>
                          <a:pt x="3817110" y="2264947"/>
                          <a:pt x="3800723" y="2449003"/>
                        </a:cubicBezTo>
                        <a:cubicBezTo>
                          <a:pt x="3784336" y="2633059"/>
                          <a:pt x="3772797" y="2848740"/>
                          <a:pt x="3800723" y="3144743"/>
                        </a:cubicBezTo>
                        <a:cubicBezTo>
                          <a:pt x="3828649" y="3440746"/>
                          <a:pt x="3820503" y="3628706"/>
                          <a:pt x="3800723" y="3896141"/>
                        </a:cubicBezTo>
                        <a:cubicBezTo>
                          <a:pt x="3780943" y="4163576"/>
                          <a:pt x="3776009" y="4229457"/>
                          <a:pt x="3800723" y="4424903"/>
                        </a:cubicBezTo>
                        <a:cubicBezTo>
                          <a:pt x="3825437" y="4620349"/>
                          <a:pt x="3813420" y="5180034"/>
                          <a:pt x="3800723" y="5565916"/>
                        </a:cubicBezTo>
                        <a:cubicBezTo>
                          <a:pt x="3503371" y="5584113"/>
                          <a:pt x="3356030" y="5546837"/>
                          <a:pt x="3167269" y="5565916"/>
                        </a:cubicBezTo>
                        <a:cubicBezTo>
                          <a:pt x="2978508" y="5584995"/>
                          <a:pt x="2815633" y="5588086"/>
                          <a:pt x="2533815" y="5565916"/>
                        </a:cubicBezTo>
                        <a:cubicBezTo>
                          <a:pt x="2251997" y="5543746"/>
                          <a:pt x="2063567" y="5594753"/>
                          <a:pt x="1824347" y="5565916"/>
                        </a:cubicBezTo>
                        <a:cubicBezTo>
                          <a:pt x="1585127" y="5537079"/>
                          <a:pt x="1324682" y="5576642"/>
                          <a:pt x="1190893" y="5565916"/>
                        </a:cubicBezTo>
                        <a:cubicBezTo>
                          <a:pt x="1057104" y="5555190"/>
                          <a:pt x="818141" y="5580017"/>
                          <a:pt x="671461" y="5565916"/>
                        </a:cubicBezTo>
                        <a:cubicBezTo>
                          <a:pt x="524781" y="5551815"/>
                          <a:pt x="173598" y="5547641"/>
                          <a:pt x="0" y="5565916"/>
                        </a:cubicBezTo>
                        <a:cubicBezTo>
                          <a:pt x="31330" y="5325319"/>
                          <a:pt x="38995" y="5153474"/>
                          <a:pt x="0" y="4758858"/>
                        </a:cubicBezTo>
                        <a:cubicBezTo>
                          <a:pt x="-38995" y="4364242"/>
                          <a:pt x="-37457" y="4192623"/>
                          <a:pt x="0" y="3951800"/>
                        </a:cubicBezTo>
                        <a:cubicBezTo>
                          <a:pt x="37457" y="3710977"/>
                          <a:pt x="-28835" y="3496994"/>
                          <a:pt x="0" y="3256061"/>
                        </a:cubicBezTo>
                        <a:cubicBezTo>
                          <a:pt x="28835" y="3015128"/>
                          <a:pt x="-21177" y="2766200"/>
                          <a:pt x="0" y="2615981"/>
                        </a:cubicBezTo>
                        <a:cubicBezTo>
                          <a:pt x="21177" y="2465762"/>
                          <a:pt x="15141" y="2285722"/>
                          <a:pt x="0" y="2087219"/>
                        </a:cubicBezTo>
                        <a:cubicBezTo>
                          <a:pt x="-15141" y="1888716"/>
                          <a:pt x="3801" y="1727079"/>
                          <a:pt x="0" y="1558456"/>
                        </a:cubicBezTo>
                        <a:cubicBezTo>
                          <a:pt x="-3801" y="1389833"/>
                          <a:pt x="-28718" y="1063893"/>
                          <a:pt x="0" y="807058"/>
                        </a:cubicBezTo>
                        <a:cubicBezTo>
                          <a:pt x="28718" y="550223"/>
                          <a:pt x="11045" y="25151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pic>
        <p:nvPicPr>
          <p:cNvPr id="24" name="Picture 1">
            <a:extLst>
              <a:ext uri="{FF2B5EF4-FFF2-40B4-BE49-F238E27FC236}">
                <a16:creationId xmlns:a16="http://schemas.microsoft.com/office/drawing/2014/main" id="{70E7FFFC-1A17-256D-1390-C37B8C5A601D}"/>
              </a:ext>
            </a:extLst>
          </p:cNvPr>
          <p:cNvPicPr>
            <a:picLocks noChangeAspect="1" noChangeArrowheads="1"/>
          </p:cNvPicPr>
          <p:nvPr/>
        </p:nvPicPr>
        <p:blipFill rotWithShape="1">
          <a:blip r:embed="rId2">
            <a:clrChange>
              <a:clrFrom>
                <a:srgbClr val="FDFDFD"/>
              </a:clrFrom>
              <a:clrTo>
                <a:srgbClr val="FDFDFD">
                  <a:alpha val="0"/>
                </a:srgbClr>
              </a:clrTo>
            </a:clrChange>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l="30385" t="2086" r="29364" b="1556"/>
          <a:stretch/>
        </p:blipFill>
        <p:spPr bwMode="auto">
          <a:xfrm>
            <a:off x="2741693" y="60899"/>
            <a:ext cx="756086" cy="751977"/>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0E696C93-5D32-7213-46B8-69E8DBDA78D2}"/>
              </a:ext>
            </a:extLst>
          </p:cNvPr>
          <p:cNvSpPr txBox="1"/>
          <p:nvPr/>
        </p:nvSpPr>
        <p:spPr>
          <a:xfrm>
            <a:off x="3645604" y="6285424"/>
            <a:ext cx="3137412" cy="3877985"/>
          </a:xfrm>
          <a:prstGeom prst="rect">
            <a:avLst/>
          </a:prstGeom>
          <a:noFill/>
        </p:spPr>
        <p:txBody>
          <a:bodyPr wrap="square" rtlCol="0">
            <a:spAutoFit/>
          </a:bodyPr>
          <a:lstStyle/>
          <a:p>
            <a:r>
              <a:rPr lang="en-AU" sz="2000" dirty="0">
                <a:solidFill>
                  <a:srgbClr val="0099FF"/>
                </a:solidFill>
                <a:latin typeface="Neonblitz" panose="02000500000000000000" pitchFamily="2" charset="0"/>
              </a:rPr>
              <a:t>Loaded milkshakes</a:t>
            </a:r>
          </a:p>
          <a:p>
            <a:r>
              <a:rPr lang="en-AU" sz="1100" dirty="0">
                <a:latin typeface="Tox Typewriter" panose="02000500000000000000" pitchFamily="2" charset="0"/>
              </a:rPr>
              <a:t>Your favourite flavour loaded with fresh whipped cream and treats of your choosing. </a:t>
            </a:r>
          </a:p>
          <a:p>
            <a:r>
              <a:rPr lang="en-AU" sz="1100" dirty="0">
                <a:latin typeface="Tox Typewriter" panose="02000500000000000000" pitchFamily="2" charset="0"/>
              </a:rPr>
              <a:t>We suggest:</a:t>
            </a:r>
            <a:endParaRPr lang="en-AU" sz="400" dirty="0">
              <a:latin typeface="Tox Typewriter" panose="02000500000000000000" pitchFamily="2" charset="0"/>
            </a:endParaRPr>
          </a:p>
          <a:p>
            <a:endParaRPr lang="en-AU" sz="400" dirty="0">
              <a:latin typeface="Tox Typewriter" panose="02000500000000000000" pitchFamily="2" charset="0"/>
            </a:endParaRPr>
          </a:p>
          <a:p>
            <a:r>
              <a:rPr lang="en-AU" sz="2000" dirty="0">
                <a:solidFill>
                  <a:srgbClr val="00B050"/>
                </a:solidFill>
                <a:latin typeface="Showcard Gothic" panose="04020904020102020604" pitchFamily="82" charset="0"/>
              </a:rPr>
              <a:t>The Zombie</a:t>
            </a:r>
          </a:p>
          <a:p>
            <a:r>
              <a:rPr lang="en-AU" sz="1100" dirty="0">
                <a:latin typeface="Tox Typewriter" panose="02000500000000000000" pitchFamily="2" charset="0"/>
              </a:rPr>
              <a:t>Spearmint milkshake with whipped cream, choc mint balls, choc mint aero bar, and peppermint crisp. $10</a:t>
            </a:r>
            <a:endParaRPr lang="en-AU" sz="200" dirty="0">
              <a:latin typeface="Tox Typewriter" panose="02000500000000000000" pitchFamily="2" charset="0"/>
            </a:endParaRPr>
          </a:p>
          <a:p>
            <a:endParaRPr lang="en-AU" sz="200" dirty="0">
              <a:latin typeface="Tox Typewriter" panose="02000500000000000000" pitchFamily="2" charset="0"/>
            </a:endParaRPr>
          </a:p>
          <a:p>
            <a:endParaRPr lang="en-AU" sz="200" dirty="0">
              <a:latin typeface="Tox Typewriter" panose="02000500000000000000" pitchFamily="2" charset="0"/>
            </a:endParaRPr>
          </a:p>
          <a:p>
            <a:r>
              <a:rPr lang="en-AU" sz="2400" b="1" dirty="0">
                <a:solidFill>
                  <a:srgbClr val="FF66FF"/>
                </a:solidFill>
                <a:latin typeface="Curlz MT" panose="04040404050702020202" pitchFamily="82" charset="0"/>
              </a:rPr>
              <a:t>The Fluffy Unicorn</a:t>
            </a:r>
          </a:p>
          <a:p>
            <a:r>
              <a:rPr lang="en-AU" sz="1100" dirty="0">
                <a:latin typeface="Tox Typewriter" panose="02000500000000000000" pitchFamily="2" charset="0"/>
              </a:rPr>
              <a:t>Strawberry milkshake with whipped cream, musk sticks, marshmallow rocky road and pink sprinkles. $10</a:t>
            </a:r>
            <a:endParaRPr lang="en-AU" sz="400" dirty="0">
              <a:latin typeface="Tox Typewriter" panose="02000500000000000000" pitchFamily="2" charset="0"/>
            </a:endParaRPr>
          </a:p>
          <a:p>
            <a:endParaRPr lang="en-AU" sz="400" dirty="0">
              <a:latin typeface="Tox Typewriter" panose="02000500000000000000" pitchFamily="2" charset="0"/>
            </a:endParaRPr>
          </a:p>
          <a:p>
            <a:r>
              <a:rPr lang="en-AU" sz="2000" dirty="0">
                <a:solidFill>
                  <a:srgbClr val="A50021"/>
                </a:solidFill>
                <a:latin typeface="Bauhaus 93" panose="04030905020B02020C02" pitchFamily="82" charset="0"/>
              </a:rPr>
              <a:t>The OMG </a:t>
            </a:r>
            <a:r>
              <a:rPr lang="en-AU" sz="1200" dirty="0">
                <a:latin typeface="Tox Typewriter" panose="02000500000000000000" pitchFamily="2" charset="0"/>
              </a:rPr>
              <a:t>(Oreo </a:t>
            </a:r>
            <a:r>
              <a:rPr lang="en-AU" sz="1200" dirty="0" err="1">
                <a:latin typeface="Tox Typewriter" panose="02000500000000000000" pitchFamily="2" charset="0"/>
              </a:rPr>
              <a:t>Malteaser</a:t>
            </a:r>
            <a:r>
              <a:rPr lang="en-AU" sz="1200" dirty="0">
                <a:latin typeface="Tox Typewriter" panose="02000500000000000000" pitchFamily="2" charset="0"/>
              </a:rPr>
              <a:t> Goodness)</a:t>
            </a:r>
          </a:p>
          <a:p>
            <a:r>
              <a:rPr lang="en-AU" sz="1100" dirty="0">
                <a:latin typeface="Tox Typewriter" panose="02000500000000000000" pitchFamily="2" charset="0"/>
              </a:rPr>
              <a:t>Chocolate milkshake with whipped cream, </a:t>
            </a:r>
            <a:r>
              <a:rPr lang="en-AU" sz="1100" dirty="0" err="1">
                <a:latin typeface="Tox Typewriter" panose="02000500000000000000" pitchFamily="2" charset="0"/>
              </a:rPr>
              <a:t>Malteasers</a:t>
            </a:r>
            <a:r>
              <a:rPr lang="en-AU" sz="1100" dirty="0">
                <a:latin typeface="Tox Typewriter" panose="02000500000000000000" pitchFamily="2" charset="0"/>
              </a:rPr>
              <a:t>, mini Oreo cookies, crumbled flake. </a:t>
            </a:r>
            <a:r>
              <a:rPr lang="en-AU" sz="1100">
                <a:latin typeface="Tox Typewriter" panose="02000500000000000000" pitchFamily="2" charset="0"/>
              </a:rPr>
              <a:t>$10</a:t>
            </a:r>
            <a:endParaRPr lang="en-AU" sz="400" dirty="0">
              <a:latin typeface="Tox Typewriter" panose="02000500000000000000" pitchFamily="2" charset="0"/>
            </a:endParaRPr>
          </a:p>
          <a:p>
            <a:endParaRPr lang="en-AU" sz="1100" dirty="0">
              <a:latin typeface="Tox Typewriter" panose="02000500000000000000" pitchFamily="2" charset="0"/>
            </a:endParaRPr>
          </a:p>
        </p:txBody>
      </p:sp>
      <p:sp>
        <p:nvSpPr>
          <p:cNvPr id="26" name="Rectangle 25">
            <a:extLst>
              <a:ext uri="{FF2B5EF4-FFF2-40B4-BE49-F238E27FC236}">
                <a16:creationId xmlns:a16="http://schemas.microsoft.com/office/drawing/2014/main" id="{7BF4DAB8-5A18-817E-5AB7-7524BB526F66}"/>
              </a:ext>
            </a:extLst>
          </p:cNvPr>
          <p:cNvSpPr/>
          <p:nvPr/>
        </p:nvSpPr>
        <p:spPr>
          <a:xfrm>
            <a:off x="3646285" y="6304372"/>
            <a:ext cx="3136732" cy="3523473"/>
          </a:xfrm>
          <a:prstGeom prst="rect">
            <a:avLst/>
          </a:prstGeom>
          <a:noFill/>
          <a:ln w="25400" cap="rnd" cmpd="thinThick">
            <a:solidFill>
              <a:srgbClr val="0099FF"/>
            </a:solidFill>
            <a:round/>
            <a:extLst>
              <a:ext uri="{C807C97D-BFC1-408E-A445-0C87EB9F89A2}">
                <ask:lineSketchStyleProps xmlns:ask="http://schemas.microsoft.com/office/drawing/2018/sketchyshapes" sd="1219033472">
                  <a:custGeom>
                    <a:avLst/>
                    <a:gdLst>
                      <a:gd name="connsiteX0" fmla="*/ 0 w 3800723"/>
                      <a:gd name="connsiteY0" fmla="*/ 0 h 5565916"/>
                      <a:gd name="connsiteX1" fmla="*/ 595447 w 3800723"/>
                      <a:gd name="connsiteY1" fmla="*/ 0 h 5565916"/>
                      <a:gd name="connsiteX2" fmla="*/ 1114879 w 3800723"/>
                      <a:gd name="connsiteY2" fmla="*/ 0 h 5565916"/>
                      <a:gd name="connsiteX3" fmla="*/ 1824347 w 3800723"/>
                      <a:gd name="connsiteY3" fmla="*/ 0 h 5565916"/>
                      <a:gd name="connsiteX4" fmla="*/ 2419794 w 3800723"/>
                      <a:gd name="connsiteY4" fmla="*/ 0 h 5565916"/>
                      <a:gd name="connsiteX5" fmla="*/ 3015240 w 3800723"/>
                      <a:gd name="connsiteY5" fmla="*/ 0 h 5565916"/>
                      <a:gd name="connsiteX6" fmla="*/ 3800723 w 3800723"/>
                      <a:gd name="connsiteY6" fmla="*/ 0 h 5565916"/>
                      <a:gd name="connsiteX7" fmla="*/ 3800723 w 3800723"/>
                      <a:gd name="connsiteY7" fmla="*/ 584421 h 5565916"/>
                      <a:gd name="connsiteX8" fmla="*/ 3800723 w 3800723"/>
                      <a:gd name="connsiteY8" fmla="*/ 1280161 h 5565916"/>
                      <a:gd name="connsiteX9" fmla="*/ 3800723 w 3800723"/>
                      <a:gd name="connsiteY9" fmla="*/ 1864582 h 5565916"/>
                      <a:gd name="connsiteX10" fmla="*/ 3800723 w 3800723"/>
                      <a:gd name="connsiteY10" fmla="*/ 2449003 h 5565916"/>
                      <a:gd name="connsiteX11" fmla="*/ 3800723 w 3800723"/>
                      <a:gd name="connsiteY11" fmla="*/ 3144743 h 5565916"/>
                      <a:gd name="connsiteX12" fmla="*/ 3800723 w 3800723"/>
                      <a:gd name="connsiteY12" fmla="*/ 3896141 h 5565916"/>
                      <a:gd name="connsiteX13" fmla="*/ 3800723 w 3800723"/>
                      <a:gd name="connsiteY13" fmla="*/ 4424903 h 5565916"/>
                      <a:gd name="connsiteX14" fmla="*/ 3800723 w 3800723"/>
                      <a:gd name="connsiteY14" fmla="*/ 5565916 h 5565916"/>
                      <a:gd name="connsiteX15" fmla="*/ 3167269 w 3800723"/>
                      <a:gd name="connsiteY15" fmla="*/ 5565916 h 5565916"/>
                      <a:gd name="connsiteX16" fmla="*/ 2533815 w 3800723"/>
                      <a:gd name="connsiteY16" fmla="*/ 5565916 h 5565916"/>
                      <a:gd name="connsiteX17" fmla="*/ 1824347 w 3800723"/>
                      <a:gd name="connsiteY17" fmla="*/ 5565916 h 5565916"/>
                      <a:gd name="connsiteX18" fmla="*/ 1190893 w 3800723"/>
                      <a:gd name="connsiteY18" fmla="*/ 5565916 h 5565916"/>
                      <a:gd name="connsiteX19" fmla="*/ 671461 w 3800723"/>
                      <a:gd name="connsiteY19" fmla="*/ 5565916 h 5565916"/>
                      <a:gd name="connsiteX20" fmla="*/ 0 w 3800723"/>
                      <a:gd name="connsiteY20" fmla="*/ 5565916 h 5565916"/>
                      <a:gd name="connsiteX21" fmla="*/ 0 w 3800723"/>
                      <a:gd name="connsiteY21" fmla="*/ 4758858 h 5565916"/>
                      <a:gd name="connsiteX22" fmla="*/ 0 w 3800723"/>
                      <a:gd name="connsiteY22" fmla="*/ 3951800 h 5565916"/>
                      <a:gd name="connsiteX23" fmla="*/ 0 w 3800723"/>
                      <a:gd name="connsiteY23" fmla="*/ 3256061 h 5565916"/>
                      <a:gd name="connsiteX24" fmla="*/ 0 w 3800723"/>
                      <a:gd name="connsiteY24" fmla="*/ 2615981 h 5565916"/>
                      <a:gd name="connsiteX25" fmla="*/ 0 w 3800723"/>
                      <a:gd name="connsiteY25" fmla="*/ 2087219 h 5565916"/>
                      <a:gd name="connsiteX26" fmla="*/ 0 w 3800723"/>
                      <a:gd name="connsiteY26" fmla="*/ 1558456 h 5565916"/>
                      <a:gd name="connsiteX27" fmla="*/ 0 w 3800723"/>
                      <a:gd name="connsiteY27" fmla="*/ 807058 h 5565916"/>
                      <a:gd name="connsiteX28" fmla="*/ 0 w 3800723"/>
                      <a:gd name="connsiteY28" fmla="*/ 0 h 5565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00723" h="5565916" extrusionOk="0">
                        <a:moveTo>
                          <a:pt x="0" y="0"/>
                        </a:moveTo>
                        <a:cubicBezTo>
                          <a:pt x="280196" y="-12755"/>
                          <a:pt x="388365" y="15256"/>
                          <a:pt x="595447" y="0"/>
                        </a:cubicBezTo>
                        <a:cubicBezTo>
                          <a:pt x="802529" y="-15256"/>
                          <a:pt x="958182" y="24810"/>
                          <a:pt x="1114879" y="0"/>
                        </a:cubicBezTo>
                        <a:cubicBezTo>
                          <a:pt x="1271576" y="-24810"/>
                          <a:pt x="1642506" y="-21326"/>
                          <a:pt x="1824347" y="0"/>
                        </a:cubicBezTo>
                        <a:cubicBezTo>
                          <a:pt x="2006188" y="21326"/>
                          <a:pt x="2293408" y="1539"/>
                          <a:pt x="2419794" y="0"/>
                        </a:cubicBezTo>
                        <a:cubicBezTo>
                          <a:pt x="2546180" y="-1539"/>
                          <a:pt x="2839885" y="-23836"/>
                          <a:pt x="3015240" y="0"/>
                        </a:cubicBezTo>
                        <a:cubicBezTo>
                          <a:pt x="3190595" y="23836"/>
                          <a:pt x="3423175" y="20776"/>
                          <a:pt x="3800723" y="0"/>
                        </a:cubicBezTo>
                        <a:cubicBezTo>
                          <a:pt x="3779178" y="192598"/>
                          <a:pt x="3779341" y="375866"/>
                          <a:pt x="3800723" y="584421"/>
                        </a:cubicBezTo>
                        <a:cubicBezTo>
                          <a:pt x="3822105" y="792976"/>
                          <a:pt x="3795157" y="1100851"/>
                          <a:pt x="3800723" y="1280161"/>
                        </a:cubicBezTo>
                        <a:cubicBezTo>
                          <a:pt x="3806289" y="1459471"/>
                          <a:pt x="3801755" y="1666250"/>
                          <a:pt x="3800723" y="1864582"/>
                        </a:cubicBezTo>
                        <a:cubicBezTo>
                          <a:pt x="3799691" y="2062914"/>
                          <a:pt x="3817110" y="2264947"/>
                          <a:pt x="3800723" y="2449003"/>
                        </a:cubicBezTo>
                        <a:cubicBezTo>
                          <a:pt x="3784336" y="2633059"/>
                          <a:pt x="3772797" y="2848740"/>
                          <a:pt x="3800723" y="3144743"/>
                        </a:cubicBezTo>
                        <a:cubicBezTo>
                          <a:pt x="3828649" y="3440746"/>
                          <a:pt x="3820503" y="3628706"/>
                          <a:pt x="3800723" y="3896141"/>
                        </a:cubicBezTo>
                        <a:cubicBezTo>
                          <a:pt x="3780943" y="4163576"/>
                          <a:pt x="3776009" y="4229457"/>
                          <a:pt x="3800723" y="4424903"/>
                        </a:cubicBezTo>
                        <a:cubicBezTo>
                          <a:pt x="3825437" y="4620349"/>
                          <a:pt x="3813420" y="5180034"/>
                          <a:pt x="3800723" y="5565916"/>
                        </a:cubicBezTo>
                        <a:cubicBezTo>
                          <a:pt x="3503371" y="5584113"/>
                          <a:pt x="3356030" y="5546837"/>
                          <a:pt x="3167269" y="5565916"/>
                        </a:cubicBezTo>
                        <a:cubicBezTo>
                          <a:pt x="2978508" y="5584995"/>
                          <a:pt x="2815633" y="5588086"/>
                          <a:pt x="2533815" y="5565916"/>
                        </a:cubicBezTo>
                        <a:cubicBezTo>
                          <a:pt x="2251997" y="5543746"/>
                          <a:pt x="2063567" y="5594753"/>
                          <a:pt x="1824347" y="5565916"/>
                        </a:cubicBezTo>
                        <a:cubicBezTo>
                          <a:pt x="1585127" y="5537079"/>
                          <a:pt x="1324682" y="5576642"/>
                          <a:pt x="1190893" y="5565916"/>
                        </a:cubicBezTo>
                        <a:cubicBezTo>
                          <a:pt x="1057104" y="5555190"/>
                          <a:pt x="818141" y="5580017"/>
                          <a:pt x="671461" y="5565916"/>
                        </a:cubicBezTo>
                        <a:cubicBezTo>
                          <a:pt x="524781" y="5551815"/>
                          <a:pt x="173598" y="5547641"/>
                          <a:pt x="0" y="5565916"/>
                        </a:cubicBezTo>
                        <a:cubicBezTo>
                          <a:pt x="31330" y="5325319"/>
                          <a:pt x="38995" y="5153474"/>
                          <a:pt x="0" y="4758858"/>
                        </a:cubicBezTo>
                        <a:cubicBezTo>
                          <a:pt x="-38995" y="4364242"/>
                          <a:pt x="-37457" y="4192623"/>
                          <a:pt x="0" y="3951800"/>
                        </a:cubicBezTo>
                        <a:cubicBezTo>
                          <a:pt x="37457" y="3710977"/>
                          <a:pt x="-28835" y="3496994"/>
                          <a:pt x="0" y="3256061"/>
                        </a:cubicBezTo>
                        <a:cubicBezTo>
                          <a:pt x="28835" y="3015128"/>
                          <a:pt x="-21177" y="2766200"/>
                          <a:pt x="0" y="2615981"/>
                        </a:cubicBezTo>
                        <a:cubicBezTo>
                          <a:pt x="21177" y="2465762"/>
                          <a:pt x="15141" y="2285722"/>
                          <a:pt x="0" y="2087219"/>
                        </a:cubicBezTo>
                        <a:cubicBezTo>
                          <a:pt x="-15141" y="1888716"/>
                          <a:pt x="3801" y="1727079"/>
                          <a:pt x="0" y="1558456"/>
                        </a:cubicBezTo>
                        <a:cubicBezTo>
                          <a:pt x="-3801" y="1389833"/>
                          <a:pt x="-28718" y="1063893"/>
                          <a:pt x="0" y="807058"/>
                        </a:cubicBezTo>
                        <a:cubicBezTo>
                          <a:pt x="28718" y="550223"/>
                          <a:pt x="11045" y="25151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27" name="Rectangle 26">
            <a:extLst>
              <a:ext uri="{FF2B5EF4-FFF2-40B4-BE49-F238E27FC236}">
                <a16:creationId xmlns:a16="http://schemas.microsoft.com/office/drawing/2014/main" id="{B14B97B1-AA39-9921-C122-23B186FCB7B9}"/>
              </a:ext>
            </a:extLst>
          </p:cNvPr>
          <p:cNvSpPr/>
          <p:nvPr/>
        </p:nvSpPr>
        <p:spPr>
          <a:xfrm>
            <a:off x="85374" y="8699863"/>
            <a:ext cx="3480938" cy="1127983"/>
          </a:xfrm>
          <a:prstGeom prst="rect">
            <a:avLst/>
          </a:prstGeom>
          <a:noFill/>
          <a:ln w="34925"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a:solidFill>
                  <a:schemeClr val="tx1"/>
                </a:solidFill>
              </a:ln>
              <a:noFill/>
            </a:endParaRPr>
          </a:p>
        </p:txBody>
      </p:sp>
      <p:sp>
        <p:nvSpPr>
          <p:cNvPr id="28" name="TextBox 27">
            <a:extLst>
              <a:ext uri="{FF2B5EF4-FFF2-40B4-BE49-F238E27FC236}">
                <a16:creationId xmlns:a16="http://schemas.microsoft.com/office/drawing/2014/main" id="{90889DFE-A0DF-1576-1C52-6B525AE37386}"/>
              </a:ext>
            </a:extLst>
          </p:cNvPr>
          <p:cNvSpPr txBox="1"/>
          <p:nvPr/>
        </p:nvSpPr>
        <p:spPr>
          <a:xfrm>
            <a:off x="75257" y="8793530"/>
            <a:ext cx="3542958" cy="984885"/>
          </a:xfrm>
          <a:prstGeom prst="rect">
            <a:avLst/>
          </a:prstGeom>
          <a:noFill/>
        </p:spPr>
        <p:txBody>
          <a:bodyPr wrap="none" rtlCol="0">
            <a:spAutoFit/>
          </a:bodyPr>
          <a:lstStyle/>
          <a:p>
            <a:r>
              <a:rPr lang="en-AU" sz="1100" dirty="0">
                <a:latin typeface="Tox Typewriter" panose="02000500000000000000" pitchFamily="2" charset="0"/>
              </a:rPr>
              <a:t>Tag or follow us: @baysideburgerbar</a:t>
            </a:r>
          </a:p>
          <a:p>
            <a:r>
              <a:rPr lang="en-AU" sz="1100" dirty="0">
                <a:latin typeface="Tox Typewriter" panose="02000500000000000000" pitchFamily="2" charset="0"/>
                <a:hlinkClick r:id="rId4"/>
              </a:rPr>
              <a:t>www.baysideburgerbar.com.au</a:t>
            </a:r>
            <a:endParaRPr lang="en-AU" sz="1100" dirty="0">
              <a:latin typeface="Tox Typewriter" panose="02000500000000000000" pitchFamily="2" charset="0"/>
            </a:endParaRPr>
          </a:p>
          <a:p>
            <a:r>
              <a:rPr lang="en-AU" sz="1400" b="1" dirty="0">
                <a:latin typeface="Tox Typewriter" panose="02000500000000000000" pitchFamily="2" charset="0"/>
              </a:rPr>
              <a:t>Ph: 08 97505070</a:t>
            </a:r>
          </a:p>
          <a:p>
            <a:r>
              <a:rPr lang="en-AU" sz="1100" dirty="0">
                <a:latin typeface="Tox Typewriter" panose="02000500000000000000" pitchFamily="2" charset="0"/>
              </a:rPr>
              <a:t>239 Naturaliste </a:t>
            </a:r>
            <a:r>
              <a:rPr lang="en-AU" sz="1100" dirty="0" err="1">
                <a:latin typeface="Tox Typewriter" panose="02000500000000000000" pitchFamily="2" charset="0"/>
              </a:rPr>
              <a:t>Tce</a:t>
            </a:r>
            <a:r>
              <a:rPr lang="en-AU" sz="1100" dirty="0">
                <a:latin typeface="Tox Typewriter" panose="02000500000000000000" pitchFamily="2" charset="0"/>
              </a:rPr>
              <a:t> Dunsborough Western Australia</a:t>
            </a:r>
          </a:p>
          <a:p>
            <a:r>
              <a:rPr lang="en-AU" sz="1100" dirty="0">
                <a:latin typeface="Tox Typewriter" panose="02000500000000000000" pitchFamily="2" charset="0"/>
              </a:rPr>
              <a:t>Thanks for visiting and may the force be with you.</a:t>
            </a:r>
          </a:p>
        </p:txBody>
      </p:sp>
      <p:sp>
        <p:nvSpPr>
          <p:cNvPr id="29" name="Rectangle 28">
            <a:extLst>
              <a:ext uri="{FF2B5EF4-FFF2-40B4-BE49-F238E27FC236}">
                <a16:creationId xmlns:a16="http://schemas.microsoft.com/office/drawing/2014/main" id="{93226A84-2A3E-FD60-4DA9-A17E83AE1E8C}"/>
              </a:ext>
            </a:extLst>
          </p:cNvPr>
          <p:cNvSpPr/>
          <p:nvPr/>
        </p:nvSpPr>
        <p:spPr>
          <a:xfrm>
            <a:off x="3657039" y="3727717"/>
            <a:ext cx="3115587" cy="2503279"/>
          </a:xfrm>
          <a:prstGeom prst="rect">
            <a:avLst/>
          </a:prstGeom>
          <a:noFill/>
          <a:ln w="34925" cap="rnd" cmpd="thinThick">
            <a:solidFill>
              <a:srgbClr val="FF0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a:solidFill>
                  <a:schemeClr val="tx1"/>
                </a:solidFill>
              </a:ln>
              <a:noFill/>
            </a:endParaRPr>
          </a:p>
        </p:txBody>
      </p:sp>
      <p:sp>
        <p:nvSpPr>
          <p:cNvPr id="32" name="TextBox 31">
            <a:extLst>
              <a:ext uri="{FF2B5EF4-FFF2-40B4-BE49-F238E27FC236}">
                <a16:creationId xmlns:a16="http://schemas.microsoft.com/office/drawing/2014/main" id="{91C7B2CE-92E7-F72F-335B-540A485D41EF}"/>
              </a:ext>
            </a:extLst>
          </p:cNvPr>
          <p:cNvSpPr txBox="1"/>
          <p:nvPr/>
        </p:nvSpPr>
        <p:spPr>
          <a:xfrm>
            <a:off x="5352213" y="2229089"/>
            <a:ext cx="1448859" cy="1107996"/>
          </a:xfrm>
          <a:prstGeom prst="rect">
            <a:avLst/>
          </a:prstGeom>
          <a:noFill/>
        </p:spPr>
        <p:txBody>
          <a:bodyPr wrap="square">
            <a:spAutoFit/>
          </a:bodyPr>
          <a:lstStyle/>
          <a:p>
            <a:pPr defTabSz="800993" eaLnBrk="0" fontAlgn="base" hangingPunct="0">
              <a:spcBef>
                <a:spcPct val="0"/>
              </a:spcBef>
              <a:spcAft>
                <a:spcPct val="0"/>
              </a:spcAft>
              <a:tabLst>
                <a:tab pos="1255713" algn="r"/>
                <a:tab pos="1706563" algn="r"/>
                <a:tab pos="2600325" algn="r"/>
              </a:tabLst>
            </a:pPr>
            <a:r>
              <a:rPr lang="en-AU" altLang="en-US" sz="1100" dirty="0">
                <a:solidFill>
                  <a:srgbClr val="000000"/>
                </a:solidFill>
                <a:latin typeface="Tox Typewriter" panose="02000500000000000000" pitchFamily="2" charset="0"/>
              </a:rPr>
              <a:t>Pickles	$1</a:t>
            </a:r>
          </a:p>
          <a:p>
            <a:pPr defTabSz="800993" eaLnBrk="0" fontAlgn="base" hangingPunct="0">
              <a:spcBef>
                <a:spcPct val="0"/>
              </a:spcBef>
              <a:spcAft>
                <a:spcPct val="0"/>
              </a:spcAft>
              <a:tabLst>
                <a:tab pos="1255713" algn="r"/>
                <a:tab pos="1706563" algn="r"/>
                <a:tab pos="2600325" algn="r"/>
              </a:tabLst>
            </a:pPr>
            <a:r>
              <a:rPr lang="en-AU" altLang="en-US" sz="1100" dirty="0">
                <a:solidFill>
                  <a:srgbClr val="000000"/>
                </a:solidFill>
                <a:latin typeface="Tox Typewriter" panose="02000500000000000000" pitchFamily="2" charset="0"/>
              </a:rPr>
              <a:t>Pineapple	$2</a:t>
            </a:r>
          </a:p>
          <a:p>
            <a:pPr defTabSz="800993" eaLnBrk="0" fontAlgn="base" hangingPunct="0">
              <a:spcBef>
                <a:spcPct val="0"/>
              </a:spcBef>
              <a:spcAft>
                <a:spcPct val="0"/>
              </a:spcAft>
              <a:tabLst>
                <a:tab pos="1255713" algn="r"/>
                <a:tab pos="1706563" algn="r"/>
                <a:tab pos="2600325" algn="r"/>
              </a:tabLst>
            </a:pPr>
            <a:r>
              <a:rPr lang="en-AU" altLang="en-US" sz="1100" dirty="0">
                <a:solidFill>
                  <a:srgbClr val="000000"/>
                </a:solidFill>
                <a:latin typeface="Tox Typewriter" panose="02000500000000000000" pitchFamily="2" charset="0"/>
              </a:rPr>
              <a:t>Salad	$1.5</a:t>
            </a:r>
          </a:p>
          <a:p>
            <a:pPr defTabSz="800993" eaLnBrk="0" fontAlgn="base" hangingPunct="0">
              <a:spcBef>
                <a:spcPct val="0"/>
              </a:spcBef>
              <a:spcAft>
                <a:spcPct val="0"/>
              </a:spcAft>
              <a:tabLst>
                <a:tab pos="1255713" algn="r"/>
                <a:tab pos="1706563" algn="r"/>
                <a:tab pos="2600325" algn="r"/>
              </a:tabLst>
            </a:pPr>
            <a:r>
              <a:rPr lang="en-AU" altLang="en-US" sz="1100" dirty="0">
                <a:solidFill>
                  <a:srgbClr val="000000"/>
                </a:solidFill>
                <a:latin typeface="Tox Typewriter" panose="02000500000000000000" pitchFamily="2" charset="0"/>
              </a:rPr>
              <a:t>Salsa	$1.5</a:t>
            </a:r>
          </a:p>
          <a:p>
            <a:pPr defTabSz="800993" eaLnBrk="0" fontAlgn="base" hangingPunct="0">
              <a:spcBef>
                <a:spcPct val="0"/>
              </a:spcBef>
              <a:spcAft>
                <a:spcPct val="0"/>
              </a:spcAft>
              <a:tabLst>
                <a:tab pos="1255713" algn="r"/>
                <a:tab pos="1706563" algn="r"/>
                <a:tab pos="2600325" algn="r"/>
              </a:tabLst>
            </a:pPr>
            <a:r>
              <a:rPr lang="en-AU" altLang="en-US" sz="1100" dirty="0">
                <a:solidFill>
                  <a:srgbClr val="000000"/>
                </a:solidFill>
                <a:latin typeface="Tox Typewriter" panose="02000500000000000000" pitchFamily="2" charset="0"/>
              </a:rPr>
              <a:t>Vegan Cheese	$2</a:t>
            </a:r>
          </a:p>
          <a:p>
            <a:pPr defTabSz="800993" eaLnBrk="0" fontAlgn="base" hangingPunct="0">
              <a:spcBef>
                <a:spcPct val="0"/>
              </a:spcBef>
              <a:spcAft>
                <a:spcPct val="0"/>
              </a:spcAft>
              <a:tabLst>
                <a:tab pos="1255713" algn="r"/>
                <a:tab pos="1706563" algn="r"/>
                <a:tab pos="2600325" algn="r"/>
              </a:tabLst>
            </a:pPr>
            <a:r>
              <a:rPr lang="en-AU" altLang="en-US" sz="1100" dirty="0" err="1">
                <a:solidFill>
                  <a:srgbClr val="000000"/>
                </a:solidFill>
                <a:latin typeface="Tox Typewriter" panose="02000500000000000000" pitchFamily="2" charset="0"/>
              </a:rPr>
              <a:t>Jalepenos</a:t>
            </a:r>
            <a:r>
              <a:rPr lang="en-AU" altLang="en-US" sz="1100" dirty="0">
                <a:solidFill>
                  <a:srgbClr val="000000"/>
                </a:solidFill>
                <a:latin typeface="Tox Typewriter" panose="02000500000000000000" pitchFamily="2" charset="0"/>
              </a:rPr>
              <a:t>	$1</a:t>
            </a:r>
          </a:p>
        </p:txBody>
      </p:sp>
    </p:spTree>
    <p:extLst>
      <p:ext uri="{BB962C8B-B14F-4D97-AF65-F5344CB8AC3E}">
        <p14:creationId xmlns:p14="http://schemas.microsoft.com/office/powerpoint/2010/main" val="2188317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3183</TotalTime>
  <Words>1275</Words>
  <Application>Microsoft Office PowerPoint</Application>
  <PresentationFormat>A4 Paper (210x297 mm)</PresentationFormat>
  <Paragraphs>150</Paragraphs>
  <Slides>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vt:i4>
      </vt:variant>
    </vt:vector>
  </HeadingPairs>
  <TitlesOfParts>
    <vt:vector size="13" baseType="lpstr">
      <vt:lpstr>Arial</vt:lpstr>
      <vt:lpstr>Bauhaus 93</vt:lpstr>
      <vt:lpstr>Calibri</vt:lpstr>
      <vt:lpstr>Calibri Light</vt:lpstr>
      <vt:lpstr>Curlz MT</vt:lpstr>
      <vt:lpstr>Dancing Donuts NF</vt:lpstr>
      <vt:lpstr>Messages</vt:lpstr>
      <vt:lpstr>Neonblitz</vt:lpstr>
      <vt:lpstr>Showcard Gothic</vt:lpstr>
      <vt:lpstr>Tox Typewriter</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Sherrise Todd</dc:creator>
  <cp:lastModifiedBy>Sherrise Todd</cp:lastModifiedBy>
  <cp:revision>3</cp:revision>
  <cp:lastPrinted>2022-09-13T06:44:06Z</cp:lastPrinted>
  <dcterms:created xsi:type="dcterms:W3CDTF">2022-08-29T05:41:32Z</dcterms:created>
  <dcterms:modified xsi:type="dcterms:W3CDTF">2022-09-16T01:25:30Z</dcterms:modified>
</cp:coreProperties>
</file>